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08" r:id="rId4"/>
    <p:sldMasterId id="2147483720" r:id="rId5"/>
    <p:sldMasterId id="2147483732" r:id="rId6"/>
  </p:sldMasterIdLst>
  <p:notesMasterIdLst>
    <p:notesMasterId r:id="rId30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5" r:id="rId25"/>
    <p:sldId id="276" r:id="rId26"/>
    <p:sldId id="277" r:id="rId27"/>
    <p:sldId id="279" r:id="rId28"/>
    <p:sldId id="280" r:id="rId29"/>
  </p:sldIdLst>
  <p:sldSz cx="9144000" cy="5143500" type="screen16x9"/>
  <p:notesSz cx="6858000" cy="9144000"/>
  <p:defaultTextStyle>
    <a:defPPr>
      <a:defRPr lang="en-US"/>
    </a:defPPr>
    <a:lvl1pPr marL="0" algn="l" defTabSz="9114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5651" algn="l" defTabSz="9114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1442" algn="l" defTabSz="9114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7139" algn="l" defTabSz="9114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2880" algn="l" defTabSz="9114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78532" algn="l" defTabSz="9114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4195" algn="l" defTabSz="9114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89950" algn="l" defTabSz="9114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45652" algn="l" defTabSz="9114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uthor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1" autoAdjust="0"/>
    <p:restoredTop sz="94676" autoAdjust="0"/>
  </p:normalViewPr>
  <p:slideViewPr>
    <p:cSldViewPr>
      <p:cViewPr varScale="1">
        <p:scale>
          <a:sx n="111" d="100"/>
          <a:sy n="111" d="100"/>
        </p:scale>
        <p:origin x="-288" y="-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9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74C539-811A-42E3-BE11-4DD43FD4F757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8B1DD9-78E4-4235-BADF-6FCBA3D44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022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14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5651" algn="l" defTabSz="9114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1442" algn="l" defTabSz="9114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7139" algn="l" defTabSz="9114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2880" algn="l" defTabSz="9114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78532" algn="l" defTabSz="9114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4195" algn="l" defTabSz="9114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89950" algn="l" defTabSz="9114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45652" algn="l" defTabSz="9114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A55F7B-8217-4A94-930C-1F0F81FB4574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892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b="1" dirty="0"/>
              <a:t>Strategy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b="0" i="0" dirty="0"/>
              <a:t>Don’t go in without a plan</a:t>
            </a:r>
            <a:endParaRPr lang="en-US" i="0" dirty="0"/>
          </a:p>
          <a:p>
            <a:pPr marL="1106481" lvl="2" indent="-174708">
              <a:buFont typeface="Arial" panose="020B0604020202020204" pitchFamily="34" charset="0"/>
              <a:buChar char="•"/>
            </a:pPr>
            <a:r>
              <a:rPr lang="en-US" b="0" i="1" dirty="0"/>
              <a:t>Voice</a:t>
            </a:r>
            <a:r>
              <a:rPr lang="en-US" b="1" dirty="0"/>
              <a:t>:</a:t>
            </a:r>
          </a:p>
          <a:p>
            <a:pPr marL="1572368" lvl="3" indent="-174708">
              <a:buFont typeface="Arial" panose="020B0604020202020204" pitchFamily="34" charset="0"/>
              <a:buChar char="•"/>
            </a:pPr>
            <a:r>
              <a:rPr lang="en-US" dirty="0"/>
              <a:t>How will you portray yourself + your brand to stand out?</a:t>
            </a:r>
          </a:p>
          <a:p>
            <a:pPr marL="2038255" lvl="4" indent="-174708">
              <a:buFont typeface="Arial" panose="020B0604020202020204" pitchFamily="34" charset="0"/>
              <a:buChar char="•"/>
            </a:pPr>
            <a:r>
              <a:rPr lang="en-US" dirty="0"/>
              <a:t>Professional? Motivational? Funny? Empowered?</a:t>
            </a:r>
          </a:p>
          <a:p>
            <a:pPr marL="2038255" lvl="4" indent="-174708">
              <a:buFont typeface="Arial" panose="020B0604020202020204" pitchFamily="34" charset="0"/>
              <a:buChar char="•"/>
            </a:pPr>
            <a:r>
              <a:rPr lang="en-US" dirty="0"/>
              <a:t>How can you make an</a:t>
            </a:r>
            <a:r>
              <a:rPr lang="en-US" baseline="0" dirty="0"/>
              <a:t> interaction seem friendly and causal. People are much more likely to chat about personal goals in a private-feeling setting.</a:t>
            </a:r>
            <a:endParaRPr lang="en-US" dirty="0"/>
          </a:p>
          <a:p>
            <a:pPr marL="1106481" lvl="2" indent="-174708">
              <a:buFont typeface="Arial" panose="020B0604020202020204" pitchFamily="34" charset="0"/>
              <a:buChar char="•"/>
            </a:pPr>
            <a:r>
              <a:rPr lang="en-US" b="0" i="1" dirty="0"/>
              <a:t>Choose Your Content</a:t>
            </a:r>
            <a:r>
              <a:rPr lang="en-US" b="1" dirty="0"/>
              <a:t>:</a:t>
            </a:r>
          </a:p>
          <a:p>
            <a:pPr marL="1572368" lvl="3" indent="-174708">
              <a:buFont typeface="Arial" panose="020B0604020202020204" pitchFamily="34" charset="0"/>
              <a:buChar char="•"/>
            </a:pPr>
            <a:r>
              <a:rPr lang="en-US" dirty="0"/>
              <a:t>How do you want to be perceived?</a:t>
            </a:r>
          </a:p>
          <a:p>
            <a:pPr marL="1572368" lvl="3" indent="-174708">
              <a:buFont typeface="Arial" panose="020B0604020202020204" pitchFamily="34" charset="0"/>
              <a:buChar char="•"/>
            </a:pPr>
            <a:r>
              <a:rPr lang="en-US" dirty="0"/>
              <a:t>How will your content, captions, interactions with followers reinforce that?</a:t>
            </a:r>
          </a:p>
          <a:p>
            <a:pPr marL="1106481" lvl="2" indent="-174708">
              <a:buFont typeface="Arial" panose="020B0604020202020204" pitchFamily="34" charset="0"/>
              <a:buChar char="•"/>
            </a:pPr>
            <a:r>
              <a:rPr lang="en-US" b="0" i="1" dirty="0"/>
              <a:t>80/20</a:t>
            </a:r>
            <a:r>
              <a:rPr lang="en-US" b="1" dirty="0"/>
              <a:t>:</a:t>
            </a:r>
            <a:r>
              <a:rPr lang="en-US" dirty="0"/>
              <a:t> </a:t>
            </a:r>
          </a:p>
          <a:p>
            <a:pPr marL="1572368" lvl="3" indent="-174708">
              <a:buFont typeface="Arial" panose="020B0604020202020204" pitchFamily="34" charset="0"/>
              <a:buChar char="•"/>
            </a:pPr>
            <a:r>
              <a:rPr lang="en-US" dirty="0"/>
              <a:t>80% genuine social presence (i.e. Living the TLS Lifestyle), 20% product push</a:t>
            </a:r>
          </a:p>
          <a:p>
            <a:pPr marL="2038255" lvl="4" indent="-174708">
              <a:buFont typeface="Arial" panose="020B0604020202020204" pitchFamily="34" charset="0"/>
              <a:buChar char="•"/>
            </a:pPr>
            <a:r>
              <a:rPr lang="en-US" dirty="0"/>
              <a:t>People want to connect, not see ads – so be personable + don’t overwhelm them with “BUY NOW”</a:t>
            </a:r>
          </a:p>
          <a:p>
            <a:pPr marL="1106481" lvl="2" indent="-174708">
              <a:buFont typeface="Arial" panose="020B0604020202020204" pitchFamily="34" charset="0"/>
              <a:buChar char="•"/>
            </a:pPr>
            <a:r>
              <a:rPr lang="en-US" b="0" i="1" dirty="0"/>
              <a:t>Find + Target Your Audience</a:t>
            </a:r>
          </a:p>
          <a:p>
            <a:pPr marL="1572368" lvl="3" indent="-174708">
              <a:buFont typeface="Arial" panose="020B0604020202020204" pitchFamily="34" charset="0"/>
              <a:buChar char="•"/>
            </a:pPr>
            <a:r>
              <a:rPr lang="en-US" dirty="0"/>
              <a:t>What audience are you trying to reach?</a:t>
            </a:r>
          </a:p>
          <a:p>
            <a:pPr marL="1572368" lvl="3" indent="-174708">
              <a:buFont typeface="Arial" panose="020B0604020202020204" pitchFamily="34" charset="0"/>
              <a:buChar char="•"/>
            </a:pPr>
            <a:r>
              <a:rPr lang="en-US" dirty="0"/>
              <a:t>What do they like to see?</a:t>
            </a:r>
          </a:p>
          <a:p>
            <a:pPr marL="1572368" lvl="3" indent="-174708">
              <a:buFont typeface="Arial" panose="020B0604020202020204" pitchFamily="34" charset="0"/>
              <a:buChar char="•"/>
            </a:pPr>
            <a:r>
              <a:rPr lang="en-US" dirty="0"/>
              <a:t>How can you reach</a:t>
            </a:r>
            <a:r>
              <a:rPr lang="en-US" baseline="0" dirty="0"/>
              <a:t> and connect with them?</a:t>
            </a:r>
            <a:endParaRPr lang="en-US" dirty="0"/>
          </a:p>
          <a:p>
            <a:pPr marL="2038255" lvl="4" indent="-174708">
              <a:buFont typeface="Arial" panose="020B0604020202020204" pitchFamily="34" charset="0"/>
              <a:buChar char="•"/>
            </a:pPr>
            <a:endParaRPr lang="en-US" dirty="0"/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b="1" dirty="0"/>
              <a:t>CTA</a:t>
            </a:r>
          </a:p>
          <a:p>
            <a:pPr marL="640594" lvl="1" indent="-174708" defTabSz="931774">
              <a:buFont typeface="Arial" panose="020B0604020202020204" pitchFamily="34" charset="0"/>
              <a:buChar char="•"/>
              <a:defRPr/>
            </a:pPr>
            <a:r>
              <a:rPr lang="en-US" dirty="0"/>
              <a:t>Encourage reviews, purchasing, site visits, or engagement</a:t>
            </a:r>
          </a:p>
          <a:p>
            <a:pPr marL="1106481" lvl="2" indent="-174708" defTabSz="931774">
              <a:buFont typeface="Arial" panose="020B0604020202020204" pitchFamily="34" charset="0"/>
              <a:buChar char="•"/>
              <a:defRPr/>
            </a:pPr>
            <a:r>
              <a:rPr lang="en-US" dirty="0"/>
              <a:t>Examples:</a:t>
            </a:r>
          </a:p>
          <a:p>
            <a:pPr marL="1572368" lvl="3" indent="-174708" defTabSz="931774">
              <a:buFont typeface="Arial" panose="020B0604020202020204" pitchFamily="34" charset="0"/>
              <a:buChar char="•"/>
              <a:defRPr/>
            </a:pPr>
            <a:r>
              <a:rPr lang="en-US" dirty="0"/>
              <a:t>Send us a message to learn more!</a:t>
            </a:r>
          </a:p>
          <a:p>
            <a:pPr marL="1572368" lvl="3" indent="-174708" defTabSz="931774">
              <a:buFont typeface="Arial" panose="020B0604020202020204" pitchFamily="34" charset="0"/>
              <a:buChar char="•"/>
              <a:defRPr/>
            </a:pPr>
            <a:r>
              <a:rPr lang="en-US" dirty="0"/>
              <a:t>Hurry + stock up today!</a:t>
            </a:r>
          </a:p>
          <a:p>
            <a:pPr marL="1572368" lvl="3" indent="-174708" defTabSz="931774">
              <a:buFont typeface="Arial" panose="020B0604020202020204" pitchFamily="34" charset="0"/>
              <a:buChar char="•"/>
              <a:defRPr/>
            </a:pPr>
            <a:r>
              <a:rPr lang="en-US" dirty="0"/>
              <a:t>Tell us which of these is your favorite in the comments!</a:t>
            </a:r>
          </a:p>
          <a:p>
            <a:pPr marL="1572368" lvl="3" indent="-174708" defTabSz="931774">
              <a:buFont typeface="Arial" panose="020B0604020202020204" pitchFamily="34" charset="0"/>
              <a:buChar char="•"/>
              <a:defRPr/>
            </a:pPr>
            <a:r>
              <a:rPr lang="en-US" dirty="0"/>
              <a:t>Leave a review + tell us what you love</a:t>
            </a:r>
          </a:p>
          <a:p>
            <a:pPr marL="465887" lvl="1"/>
            <a:endParaRPr lang="en-US" dirty="0"/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b="1" dirty="0"/>
              <a:t>Love the TLS Lifestyle</a:t>
            </a:r>
            <a:endParaRPr lang="en-US" dirty="0"/>
          </a:p>
          <a:p>
            <a:pPr marL="1106481" lvl="2" indent="-174708" defTabSz="931774">
              <a:buFont typeface="Arial" panose="020B0604020202020204" pitchFamily="34" charset="0"/>
              <a:buChar char="•"/>
              <a:defRPr/>
            </a:pPr>
            <a:r>
              <a:rPr lang="en-US" b="1" dirty="0"/>
              <a:t>Be EXCITED!</a:t>
            </a:r>
            <a:r>
              <a:rPr lang="en-US" b="0" dirty="0"/>
              <a:t> </a:t>
            </a:r>
          </a:p>
          <a:p>
            <a:pPr marL="1572368" lvl="3" indent="-174708">
              <a:buFont typeface="Arial" panose="020B0604020202020204" pitchFamily="34" charset="0"/>
              <a:buChar char="•"/>
            </a:pPr>
            <a:r>
              <a:rPr lang="en-US" b="0" dirty="0"/>
              <a:t>Show your excitement, passion, and enthusiasm about TLS and others will want to do it, too!</a:t>
            </a:r>
          </a:p>
          <a:p>
            <a:pPr marL="2038255" lvl="4" indent="-174708">
              <a:buFont typeface="Arial" panose="020B0604020202020204" pitchFamily="34" charset="0"/>
              <a:buChar char="•"/>
            </a:pPr>
            <a:r>
              <a:rPr lang="en-US" b="0" dirty="0"/>
              <a:t>Post images, videos, recipes, workouts, motivation</a:t>
            </a:r>
          </a:p>
          <a:p>
            <a:pPr marL="2504142" lvl="5" indent="-174708">
              <a:buFont typeface="Arial" panose="020B0604020202020204" pitchFamily="34" charset="0"/>
              <a:buChar char="•"/>
            </a:pPr>
            <a:r>
              <a:rPr lang="en-US" b="0" dirty="0">
                <a:latin typeface="Century Gothic" panose="020B0502020202020204" pitchFamily="34" charset="0"/>
              </a:rPr>
              <a:t>High-quality images</a:t>
            </a:r>
          </a:p>
          <a:p>
            <a:pPr marL="2504142" lvl="5" indent="-174708">
              <a:buFont typeface="Arial" panose="020B0604020202020204" pitchFamily="34" charset="0"/>
              <a:buChar char="•"/>
            </a:pPr>
            <a:r>
              <a:rPr lang="en-US" b="0" dirty="0">
                <a:latin typeface="Century Gothic" panose="020B0502020202020204" pitchFamily="34" charset="0"/>
              </a:rPr>
              <a:t>Wear the TLS gear.</a:t>
            </a:r>
            <a:r>
              <a:rPr lang="en-US" b="0" baseline="0" dirty="0">
                <a:latin typeface="Century Gothic" panose="020B0502020202020204" pitchFamily="34" charset="0"/>
              </a:rPr>
              <a:t> </a:t>
            </a:r>
          </a:p>
          <a:p>
            <a:pPr marL="2504142" lvl="5" indent="-174708">
              <a:buFont typeface="Arial" panose="020B0604020202020204" pitchFamily="34" charset="0"/>
              <a:buChar char="•"/>
            </a:pPr>
            <a:r>
              <a:rPr lang="en-US" b="0" baseline="0" dirty="0">
                <a:latin typeface="Century Gothic" panose="020B0502020202020204" pitchFamily="34" charset="0"/>
              </a:rPr>
              <a:t>Photograph yourself “being” TLS share on social media</a:t>
            </a:r>
          </a:p>
          <a:p>
            <a:pPr marL="2504142" lvl="5" indent="-174708">
              <a:buFont typeface="Arial" panose="020B0604020202020204" pitchFamily="34" charset="0"/>
              <a:buChar char="•"/>
            </a:pPr>
            <a:r>
              <a:rPr lang="en-US" b="0" baseline="0" dirty="0">
                <a:latin typeface="Century Gothic" panose="020B0502020202020204" pitchFamily="34" charset="0"/>
              </a:rPr>
              <a:t>Make yourself and your goals more relatable to your audience.</a:t>
            </a:r>
            <a:endParaRPr lang="en-US" dirty="0">
              <a:latin typeface="Century Gothic" panose="020B0502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20DD3-3F6A-9C4C-859C-5F149398F1A5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972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20DD3-3F6A-9C4C-859C-5F149398F1A5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246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b="1" dirty="0"/>
              <a:t>Strategy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b="0" i="0" dirty="0"/>
              <a:t>Don’t go in without a plan</a:t>
            </a:r>
            <a:endParaRPr lang="en-US" i="0" dirty="0"/>
          </a:p>
          <a:p>
            <a:pPr marL="1106481" lvl="2" indent="-174708">
              <a:buFont typeface="Arial" panose="020B0604020202020204" pitchFamily="34" charset="0"/>
              <a:buChar char="•"/>
            </a:pPr>
            <a:r>
              <a:rPr lang="en-US" b="0" i="1" dirty="0"/>
              <a:t>Voice</a:t>
            </a:r>
            <a:r>
              <a:rPr lang="en-US" b="1" dirty="0"/>
              <a:t>:</a:t>
            </a:r>
          </a:p>
          <a:p>
            <a:pPr marL="1572368" lvl="3" indent="-174708">
              <a:buFont typeface="Arial" panose="020B0604020202020204" pitchFamily="34" charset="0"/>
              <a:buChar char="•"/>
            </a:pPr>
            <a:r>
              <a:rPr lang="en-US" dirty="0"/>
              <a:t>How will you portray yourself + your brand to stand out?</a:t>
            </a:r>
          </a:p>
          <a:p>
            <a:pPr marL="2038255" lvl="4" indent="-174708">
              <a:buFont typeface="Arial" panose="020B0604020202020204" pitchFamily="34" charset="0"/>
              <a:buChar char="•"/>
            </a:pPr>
            <a:r>
              <a:rPr lang="en-US" dirty="0"/>
              <a:t>Professional? Motivational? Funny? Empowered?</a:t>
            </a:r>
          </a:p>
          <a:p>
            <a:pPr marL="2038255" lvl="4" indent="-174708">
              <a:buFont typeface="Arial" panose="020B0604020202020204" pitchFamily="34" charset="0"/>
              <a:buChar char="•"/>
            </a:pPr>
            <a:r>
              <a:rPr lang="en-US" dirty="0"/>
              <a:t>How can you make an</a:t>
            </a:r>
            <a:r>
              <a:rPr lang="en-US" baseline="0" dirty="0"/>
              <a:t> interaction seem friendly and causal. People are much more likely to chat about personal goals in a private-feeling setting.</a:t>
            </a:r>
            <a:endParaRPr lang="en-US" dirty="0"/>
          </a:p>
          <a:p>
            <a:pPr marL="1106481" lvl="2" indent="-174708">
              <a:buFont typeface="Arial" panose="020B0604020202020204" pitchFamily="34" charset="0"/>
              <a:buChar char="•"/>
            </a:pPr>
            <a:r>
              <a:rPr lang="en-US" b="0" i="1" dirty="0"/>
              <a:t>Choose Your Content</a:t>
            </a:r>
            <a:r>
              <a:rPr lang="en-US" b="1" dirty="0"/>
              <a:t>:</a:t>
            </a:r>
          </a:p>
          <a:p>
            <a:pPr marL="1572368" lvl="3" indent="-174708">
              <a:buFont typeface="Arial" panose="020B0604020202020204" pitchFamily="34" charset="0"/>
              <a:buChar char="•"/>
            </a:pPr>
            <a:r>
              <a:rPr lang="en-US" dirty="0"/>
              <a:t>How do you want to be perceived?</a:t>
            </a:r>
          </a:p>
          <a:p>
            <a:pPr marL="1572368" lvl="3" indent="-174708">
              <a:buFont typeface="Arial" panose="020B0604020202020204" pitchFamily="34" charset="0"/>
              <a:buChar char="•"/>
            </a:pPr>
            <a:r>
              <a:rPr lang="en-US" dirty="0"/>
              <a:t>How will your content, captions, interactions with followers reinforce that?</a:t>
            </a:r>
          </a:p>
          <a:p>
            <a:pPr marL="1106481" lvl="2" indent="-174708">
              <a:buFont typeface="Arial" panose="020B0604020202020204" pitchFamily="34" charset="0"/>
              <a:buChar char="•"/>
            </a:pPr>
            <a:r>
              <a:rPr lang="en-US" b="0" i="1" dirty="0"/>
              <a:t>80/20</a:t>
            </a:r>
            <a:r>
              <a:rPr lang="en-US" b="1" dirty="0"/>
              <a:t>:</a:t>
            </a:r>
            <a:r>
              <a:rPr lang="en-US" dirty="0"/>
              <a:t> </a:t>
            </a:r>
          </a:p>
          <a:p>
            <a:pPr marL="1572368" lvl="3" indent="-174708">
              <a:buFont typeface="Arial" panose="020B0604020202020204" pitchFamily="34" charset="0"/>
              <a:buChar char="•"/>
            </a:pPr>
            <a:r>
              <a:rPr lang="en-US" dirty="0"/>
              <a:t>80% genuine social presence (i.e. Living the TLS Lifestyle), 20% product push</a:t>
            </a:r>
          </a:p>
          <a:p>
            <a:pPr marL="2038255" lvl="4" indent="-174708">
              <a:buFont typeface="Arial" panose="020B0604020202020204" pitchFamily="34" charset="0"/>
              <a:buChar char="•"/>
            </a:pPr>
            <a:r>
              <a:rPr lang="en-US" dirty="0"/>
              <a:t>People want to connect, not see ads – so be personable + don’t overwhelm them with “BUY NOW”</a:t>
            </a:r>
          </a:p>
          <a:p>
            <a:pPr marL="1106481" lvl="2" indent="-174708">
              <a:buFont typeface="Arial" panose="020B0604020202020204" pitchFamily="34" charset="0"/>
              <a:buChar char="•"/>
            </a:pPr>
            <a:r>
              <a:rPr lang="en-US" b="0" i="1" dirty="0"/>
              <a:t>Find + Target Your Audience</a:t>
            </a:r>
          </a:p>
          <a:p>
            <a:pPr marL="1572368" lvl="3" indent="-174708">
              <a:buFont typeface="Arial" panose="020B0604020202020204" pitchFamily="34" charset="0"/>
              <a:buChar char="•"/>
            </a:pPr>
            <a:r>
              <a:rPr lang="en-US" dirty="0"/>
              <a:t>What audience are you trying to reach?</a:t>
            </a:r>
          </a:p>
          <a:p>
            <a:pPr marL="1572368" lvl="3" indent="-174708">
              <a:buFont typeface="Arial" panose="020B0604020202020204" pitchFamily="34" charset="0"/>
              <a:buChar char="•"/>
            </a:pPr>
            <a:r>
              <a:rPr lang="en-US" dirty="0"/>
              <a:t>What do they like to see?</a:t>
            </a:r>
          </a:p>
          <a:p>
            <a:pPr marL="1572368" lvl="3" indent="-174708">
              <a:buFont typeface="Arial" panose="020B0604020202020204" pitchFamily="34" charset="0"/>
              <a:buChar char="•"/>
            </a:pPr>
            <a:r>
              <a:rPr lang="en-US" dirty="0"/>
              <a:t>How can you reach</a:t>
            </a:r>
            <a:r>
              <a:rPr lang="en-US" baseline="0" dirty="0"/>
              <a:t> and connect with them?</a:t>
            </a:r>
            <a:endParaRPr lang="en-US" dirty="0"/>
          </a:p>
          <a:p>
            <a:pPr marL="2038255" lvl="4" indent="-174708">
              <a:buFont typeface="Arial" panose="020B0604020202020204" pitchFamily="34" charset="0"/>
              <a:buChar char="•"/>
            </a:pPr>
            <a:endParaRPr lang="en-US" dirty="0"/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b="1" dirty="0"/>
              <a:t>CTA</a:t>
            </a:r>
          </a:p>
          <a:p>
            <a:pPr marL="640594" lvl="1" indent="-174708" defTabSz="931774">
              <a:buFont typeface="Arial" panose="020B0604020202020204" pitchFamily="34" charset="0"/>
              <a:buChar char="•"/>
              <a:defRPr/>
            </a:pPr>
            <a:r>
              <a:rPr lang="en-US" dirty="0"/>
              <a:t>Encourage reviews, purchasing, site visits, or engagement</a:t>
            </a:r>
          </a:p>
          <a:p>
            <a:pPr marL="1106481" lvl="2" indent="-174708" defTabSz="931774">
              <a:buFont typeface="Arial" panose="020B0604020202020204" pitchFamily="34" charset="0"/>
              <a:buChar char="•"/>
              <a:defRPr/>
            </a:pPr>
            <a:r>
              <a:rPr lang="en-US" dirty="0"/>
              <a:t>Examples:</a:t>
            </a:r>
          </a:p>
          <a:p>
            <a:pPr marL="1572368" lvl="3" indent="-174708" defTabSz="931774">
              <a:buFont typeface="Arial" panose="020B0604020202020204" pitchFamily="34" charset="0"/>
              <a:buChar char="•"/>
              <a:defRPr/>
            </a:pPr>
            <a:r>
              <a:rPr lang="en-US" dirty="0"/>
              <a:t>Send us a message to learn more!</a:t>
            </a:r>
          </a:p>
          <a:p>
            <a:pPr marL="1572368" lvl="3" indent="-174708" defTabSz="931774">
              <a:buFont typeface="Arial" panose="020B0604020202020204" pitchFamily="34" charset="0"/>
              <a:buChar char="•"/>
              <a:defRPr/>
            </a:pPr>
            <a:r>
              <a:rPr lang="en-US" dirty="0"/>
              <a:t>Hurry + stock up today!</a:t>
            </a:r>
          </a:p>
          <a:p>
            <a:pPr marL="1572368" lvl="3" indent="-174708" defTabSz="931774">
              <a:buFont typeface="Arial" panose="020B0604020202020204" pitchFamily="34" charset="0"/>
              <a:buChar char="•"/>
              <a:defRPr/>
            </a:pPr>
            <a:r>
              <a:rPr lang="en-US" dirty="0"/>
              <a:t>Tell us which of these is your favorite in the comments!</a:t>
            </a:r>
          </a:p>
          <a:p>
            <a:pPr marL="1572368" lvl="3" indent="-174708" defTabSz="931774">
              <a:buFont typeface="Arial" panose="020B0604020202020204" pitchFamily="34" charset="0"/>
              <a:buChar char="•"/>
              <a:defRPr/>
            </a:pPr>
            <a:r>
              <a:rPr lang="en-US" dirty="0"/>
              <a:t>Leave a review + tell us what you love</a:t>
            </a:r>
          </a:p>
          <a:p>
            <a:pPr marL="465887" lvl="1"/>
            <a:endParaRPr lang="en-US" dirty="0"/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b="1" dirty="0"/>
              <a:t>Love the TLS Lifestyle</a:t>
            </a:r>
            <a:endParaRPr lang="en-US" dirty="0"/>
          </a:p>
          <a:p>
            <a:pPr marL="1106481" lvl="2" indent="-174708" defTabSz="931774">
              <a:buFont typeface="Arial" panose="020B0604020202020204" pitchFamily="34" charset="0"/>
              <a:buChar char="•"/>
              <a:defRPr/>
            </a:pPr>
            <a:r>
              <a:rPr lang="en-US" b="1" dirty="0"/>
              <a:t>Be EXCITED!</a:t>
            </a:r>
            <a:r>
              <a:rPr lang="en-US" b="0" dirty="0"/>
              <a:t> </a:t>
            </a:r>
          </a:p>
          <a:p>
            <a:pPr marL="1572368" lvl="3" indent="-174708">
              <a:buFont typeface="Arial" panose="020B0604020202020204" pitchFamily="34" charset="0"/>
              <a:buChar char="•"/>
            </a:pPr>
            <a:r>
              <a:rPr lang="en-US" b="0" dirty="0"/>
              <a:t>Show your excitement, passion, and enthusiasm about TLS and others will want to do it, too!</a:t>
            </a:r>
          </a:p>
          <a:p>
            <a:pPr marL="2038255" lvl="4" indent="-174708">
              <a:buFont typeface="Arial" panose="020B0604020202020204" pitchFamily="34" charset="0"/>
              <a:buChar char="•"/>
            </a:pPr>
            <a:r>
              <a:rPr lang="en-US" b="0" dirty="0"/>
              <a:t>Post images, videos, recipes, workouts, motivation</a:t>
            </a:r>
          </a:p>
          <a:p>
            <a:pPr marL="2504142" lvl="5" indent="-174708">
              <a:buFont typeface="Arial" panose="020B0604020202020204" pitchFamily="34" charset="0"/>
              <a:buChar char="•"/>
            </a:pPr>
            <a:r>
              <a:rPr lang="en-US" b="0" dirty="0">
                <a:latin typeface="Century Gothic" panose="020B0502020202020204" pitchFamily="34" charset="0"/>
              </a:rPr>
              <a:t>High-quality images</a:t>
            </a:r>
          </a:p>
          <a:p>
            <a:pPr marL="2504142" lvl="5" indent="-174708">
              <a:buFont typeface="Arial" panose="020B0604020202020204" pitchFamily="34" charset="0"/>
              <a:buChar char="•"/>
            </a:pPr>
            <a:r>
              <a:rPr lang="en-US" b="0" dirty="0">
                <a:latin typeface="Century Gothic" panose="020B0502020202020204" pitchFamily="34" charset="0"/>
              </a:rPr>
              <a:t>Wear the TLS gear.</a:t>
            </a:r>
            <a:r>
              <a:rPr lang="en-US" b="0" baseline="0" dirty="0">
                <a:latin typeface="Century Gothic" panose="020B0502020202020204" pitchFamily="34" charset="0"/>
              </a:rPr>
              <a:t> </a:t>
            </a:r>
          </a:p>
          <a:p>
            <a:pPr marL="2504142" lvl="5" indent="-174708">
              <a:buFont typeface="Arial" panose="020B0604020202020204" pitchFamily="34" charset="0"/>
              <a:buChar char="•"/>
            </a:pPr>
            <a:r>
              <a:rPr lang="en-US" b="0" baseline="0" dirty="0">
                <a:latin typeface="Century Gothic" panose="020B0502020202020204" pitchFamily="34" charset="0"/>
              </a:rPr>
              <a:t>Photograph yourself “being” TLS share on social media</a:t>
            </a:r>
          </a:p>
          <a:p>
            <a:pPr marL="2504142" lvl="5" indent="-174708">
              <a:buFont typeface="Arial" panose="020B0604020202020204" pitchFamily="34" charset="0"/>
              <a:buChar char="•"/>
            </a:pPr>
            <a:r>
              <a:rPr lang="en-US" b="0" baseline="0" dirty="0">
                <a:latin typeface="Century Gothic" panose="020B0502020202020204" pitchFamily="34" charset="0"/>
              </a:rPr>
              <a:t>Make yourself and your goals more relatable to your audience.</a:t>
            </a:r>
            <a:endParaRPr lang="en-US" dirty="0">
              <a:latin typeface="Century Gothic" panose="020B0502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20DD3-3F6A-9C4C-859C-5F149398F1A5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972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3" y="1597995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746" y="2914650"/>
            <a:ext cx="6400801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1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3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4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660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076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491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05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320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357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438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007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007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8931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17" y="841772"/>
            <a:ext cx="6858001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17" y="2701555"/>
            <a:ext cx="6858001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128" indent="0" algn="ctr">
              <a:buNone/>
              <a:defRPr sz="1500"/>
            </a:lvl2pPr>
            <a:lvl3pPr marL="684294" indent="0" algn="ctr">
              <a:buNone/>
              <a:defRPr sz="1400"/>
            </a:lvl3pPr>
            <a:lvl4pPr marL="1026440" indent="0" algn="ctr">
              <a:buNone/>
              <a:defRPr sz="1200"/>
            </a:lvl4pPr>
            <a:lvl5pPr marL="1368586" indent="0" algn="ctr">
              <a:buNone/>
              <a:defRPr sz="1200"/>
            </a:lvl5pPr>
            <a:lvl6pPr marL="1710758" indent="0" algn="ctr">
              <a:buNone/>
              <a:defRPr sz="1200"/>
            </a:lvl6pPr>
            <a:lvl7pPr marL="2052878" indent="0" algn="ctr">
              <a:buNone/>
              <a:defRPr sz="1200"/>
            </a:lvl7pPr>
            <a:lvl8pPr marL="2395001" indent="0" algn="ctr">
              <a:buNone/>
              <a:defRPr sz="1200"/>
            </a:lvl8pPr>
            <a:lvl9pPr marL="273712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C:\Users\chelsiel\Desktop\AC2018PPT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541" y="-88107"/>
            <a:ext cx="9413082" cy="532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2553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4141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79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25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1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2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64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85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075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287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500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712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0414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61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7484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52" y="273856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54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128" indent="0">
              <a:buNone/>
              <a:defRPr sz="1500" b="1"/>
            </a:lvl2pPr>
            <a:lvl3pPr marL="684294" indent="0">
              <a:buNone/>
              <a:defRPr sz="1400" b="1"/>
            </a:lvl3pPr>
            <a:lvl4pPr marL="1026440" indent="0">
              <a:buNone/>
              <a:defRPr sz="1200" b="1"/>
            </a:lvl4pPr>
            <a:lvl5pPr marL="1368586" indent="0">
              <a:buNone/>
              <a:defRPr sz="1200" b="1"/>
            </a:lvl5pPr>
            <a:lvl6pPr marL="1710758" indent="0">
              <a:buNone/>
              <a:defRPr sz="1200" b="1"/>
            </a:lvl6pPr>
            <a:lvl7pPr marL="2052878" indent="0">
              <a:buNone/>
              <a:defRPr sz="1200" b="1"/>
            </a:lvl7pPr>
            <a:lvl8pPr marL="2395001" indent="0">
              <a:buNone/>
              <a:defRPr sz="1200" b="1"/>
            </a:lvl8pPr>
            <a:lvl9pPr marL="2737124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54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64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128" indent="0">
              <a:buNone/>
              <a:defRPr sz="1500" b="1"/>
            </a:lvl2pPr>
            <a:lvl3pPr marL="684294" indent="0">
              <a:buNone/>
              <a:defRPr sz="1400" b="1"/>
            </a:lvl3pPr>
            <a:lvl4pPr marL="1026440" indent="0">
              <a:buNone/>
              <a:defRPr sz="1200" b="1"/>
            </a:lvl4pPr>
            <a:lvl5pPr marL="1368586" indent="0">
              <a:buNone/>
              <a:defRPr sz="1200" b="1"/>
            </a:lvl5pPr>
            <a:lvl6pPr marL="1710758" indent="0">
              <a:buNone/>
              <a:defRPr sz="1200" b="1"/>
            </a:lvl6pPr>
            <a:lvl7pPr marL="2052878" indent="0">
              <a:buNone/>
              <a:defRPr sz="1200" b="1"/>
            </a:lvl7pPr>
            <a:lvl8pPr marL="2395001" indent="0">
              <a:buNone/>
              <a:defRPr sz="1200" b="1"/>
            </a:lvl8pPr>
            <a:lvl9pPr marL="2737124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64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9535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005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4374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53" y="342901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14"/>
            <a:ext cx="4629150" cy="365522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53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128" indent="0">
              <a:buNone/>
              <a:defRPr sz="1100"/>
            </a:lvl2pPr>
            <a:lvl3pPr marL="684294" indent="0">
              <a:buNone/>
              <a:defRPr sz="900"/>
            </a:lvl3pPr>
            <a:lvl4pPr marL="1026440" indent="0">
              <a:buNone/>
              <a:defRPr sz="800"/>
            </a:lvl4pPr>
            <a:lvl5pPr marL="1368586" indent="0">
              <a:buNone/>
              <a:defRPr sz="800"/>
            </a:lvl5pPr>
            <a:lvl6pPr marL="1710758" indent="0">
              <a:buNone/>
              <a:defRPr sz="800"/>
            </a:lvl6pPr>
            <a:lvl7pPr marL="2052878" indent="0">
              <a:buNone/>
              <a:defRPr sz="800"/>
            </a:lvl7pPr>
            <a:lvl8pPr marL="2395001" indent="0">
              <a:buNone/>
              <a:defRPr sz="800"/>
            </a:lvl8pPr>
            <a:lvl9pPr marL="2737124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033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3492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53" y="342901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614"/>
            <a:ext cx="4629150" cy="3655220"/>
          </a:xfrm>
        </p:spPr>
        <p:txBody>
          <a:bodyPr/>
          <a:lstStyle>
            <a:lvl1pPr marL="0" indent="0">
              <a:buNone/>
              <a:defRPr sz="2400"/>
            </a:lvl1pPr>
            <a:lvl2pPr marL="342128" indent="0">
              <a:buNone/>
              <a:defRPr sz="2100"/>
            </a:lvl2pPr>
            <a:lvl3pPr marL="684294" indent="0">
              <a:buNone/>
              <a:defRPr sz="1800"/>
            </a:lvl3pPr>
            <a:lvl4pPr marL="1026440" indent="0">
              <a:buNone/>
              <a:defRPr sz="1500"/>
            </a:lvl4pPr>
            <a:lvl5pPr marL="1368586" indent="0">
              <a:buNone/>
              <a:defRPr sz="1500"/>
            </a:lvl5pPr>
            <a:lvl6pPr marL="1710758" indent="0">
              <a:buNone/>
              <a:defRPr sz="1500"/>
            </a:lvl6pPr>
            <a:lvl7pPr marL="2052878" indent="0">
              <a:buNone/>
              <a:defRPr sz="1500"/>
            </a:lvl7pPr>
            <a:lvl8pPr marL="2395001" indent="0">
              <a:buNone/>
              <a:defRPr sz="1500"/>
            </a:lvl8pPr>
            <a:lvl9pPr marL="2737124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53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128" indent="0">
              <a:buNone/>
              <a:defRPr sz="1100"/>
            </a:lvl2pPr>
            <a:lvl3pPr marL="684294" indent="0">
              <a:buNone/>
              <a:defRPr sz="900"/>
            </a:lvl3pPr>
            <a:lvl4pPr marL="1026440" indent="0">
              <a:buNone/>
              <a:defRPr sz="800"/>
            </a:lvl4pPr>
            <a:lvl5pPr marL="1368586" indent="0">
              <a:buNone/>
              <a:defRPr sz="800"/>
            </a:lvl5pPr>
            <a:lvl6pPr marL="1710758" indent="0">
              <a:buNone/>
              <a:defRPr sz="800"/>
            </a:lvl6pPr>
            <a:lvl7pPr marL="2052878" indent="0">
              <a:buNone/>
              <a:defRPr sz="800"/>
            </a:lvl7pPr>
            <a:lvl8pPr marL="2395001" indent="0">
              <a:buNone/>
              <a:defRPr sz="800"/>
            </a:lvl8pPr>
            <a:lvl9pPr marL="2737124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5412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9037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918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918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1175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67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5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4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8E11-1D96-40DF-9AA1-C953A773E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38087-800E-4021-837F-A369F2D41B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8384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8E11-1D96-40DF-9AA1-C953A773E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38087-800E-4021-837F-A369F2D41B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8321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200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0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8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7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6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57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3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8E11-1D96-40DF-9AA1-C953A773E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38087-800E-4021-837F-A369F2D41B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1195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39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39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8E11-1D96-40DF-9AA1-C953A773E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38087-800E-4021-837F-A369F2D41B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2214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02" indent="0">
              <a:buNone/>
              <a:defRPr sz="2000" b="1"/>
            </a:lvl2pPr>
            <a:lvl3pPr marL="913838" indent="0">
              <a:buNone/>
              <a:defRPr sz="1800" b="1"/>
            </a:lvl3pPr>
            <a:lvl4pPr marL="1370750" indent="0">
              <a:buNone/>
              <a:defRPr sz="1600" b="1"/>
            </a:lvl4pPr>
            <a:lvl5pPr marL="1827674" indent="0">
              <a:buNone/>
              <a:defRPr sz="1600" b="1"/>
            </a:lvl5pPr>
            <a:lvl6pPr marL="2284575" indent="0">
              <a:buNone/>
              <a:defRPr sz="1600" b="1"/>
            </a:lvl6pPr>
            <a:lvl7pPr marL="2741477" indent="0">
              <a:buNone/>
              <a:defRPr sz="1600" b="1"/>
            </a:lvl7pPr>
            <a:lvl8pPr marL="3198400" indent="0">
              <a:buNone/>
              <a:defRPr sz="1600" b="1"/>
            </a:lvl8pPr>
            <a:lvl9pPr marL="36553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3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02" indent="0">
              <a:buNone/>
              <a:defRPr sz="2000" b="1"/>
            </a:lvl2pPr>
            <a:lvl3pPr marL="913838" indent="0">
              <a:buNone/>
              <a:defRPr sz="1800" b="1"/>
            </a:lvl3pPr>
            <a:lvl4pPr marL="1370750" indent="0">
              <a:buNone/>
              <a:defRPr sz="1600" b="1"/>
            </a:lvl4pPr>
            <a:lvl5pPr marL="1827674" indent="0">
              <a:buNone/>
              <a:defRPr sz="1600" b="1"/>
            </a:lvl5pPr>
            <a:lvl6pPr marL="2284575" indent="0">
              <a:buNone/>
              <a:defRPr sz="1600" b="1"/>
            </a:lvl6pPr>
            <a:lvl7pPr marL="2741477" indent="0">
              <a:buNone/>
              <a:defRPr sz="1600" b="1"/>
            </a:lvl7pPr>
            <a:lvl8pPr marL="3198400" indent="0">
              <a:buNone/>
              <a:defRPr sz="1600" b="1"/>
            </a:lvl8pPr>
            <a:lvl9pPr marL="36553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8E11-1D96-40DF-9AA1-C953A773E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38087-800E-4021-837F-A369F2D41B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8990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8E11-1D96-40DF-9AA1-C953A773E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38087-800E-4021-837F-A369F2D41B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1068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8E11-1D96-40DF-9AA1-C953A773E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38087-800E-4021-837F-A369F2D41B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912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20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14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30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457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6608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0765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4912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058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3208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7693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04811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2" y="204835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902" indent="0">
              <a:buNone/>
              <a:defRPr sz="1200"/>
            </a:lvl2pPr>
            <a:lvl3pPr marL="913838" indent="0">
              <a:buNone/>
              <a:defRPr sz="1000"/>
            </a:lvl3pPr>
            <a:lvl4pPr marL="1370750" indent="0">
              <a:buNone/>
              <a:defRPr sz="900"/>
            </a:lvl4pPr>
            <a:lvl5pPr marL="1827674" indent="0">
              <a:buNone/>
              <a:defRPr sz="900"/>
            </a:lvl5pPr>
            <a:lvl6pPr marL="2284575" indent="0">
              <a:buNone/>
              <a:defRPr sz="900"/>
            </a:lvl6pPr>
            <a:lvl7pPr marL="2741477" indent="0">
              <a:buNone/>
              <a:defRPr sz="900"/>
            </a:lvl7pPr>
            <a:lvl8pPr marL="3198400" indent="0">
              <a:buNone/>
              <a:defRPr sz="900"/>
            </a:lvl8pPr>
            <a:lvl9pPr marL="36553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8E11-1D96-40DF-9AA1-C953A773E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38087-800E-4021-837F-A369F2D41B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4560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99" y="3600475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99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902" indent="0">
              <a:buNone/>
              <a:defRPr sz="2800"/>
            </a:lvl2pPr>
            <a:lvl3pPr marL="913838" indent="0">
              <a:buNone/>
              <a:defRPr sz="2400"/>
            </a:lvl3pPr>
            <a:lvl4pPr marL="1370750" indent="0">
              <a:buNone/>
              <a:defRPr sz="2000"/>
            </a:lvl4pPr>
            <a:lvl5pPr marL="1827674" indent="0">
              <a:buNone/>
              <a:defRPr sz="2000"/>
            </a:lvl5pPr>
            <a:lvl6pPr marL="2284575" indent="0">
              <a:buNone/>
              <a:defRPr sz="2000"/>
            </a:lvl6pPr>
            <a:lvl7pPr marL="2741477" indent="0">
              <a:buNone/>
              <a:defRPr sz="2000"/>
            </a:lvl7pPr>
            <a:lvl8pPr marL="3198400" indent="0">
              <a:buNone/>
              <a:defRPr sz="2000"/>
            </a:lvl8pPr>
            <a:lvl9pPr marL="3655313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99" y="4025551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902" indent="0">
              <a:buNone/>
              <a:defRPr sz="1200"/>
            </a:lvl2pPr>
            <a:lvl3pPr marL="913838" indent="0">
              <a:buNone/>
              <a:defRPr sz="1000"/>
            </a:lvl3pPr>
            <a:lvl4pPr marL="1370750" indent="0">
              <a:buNone/>
              <a:defRPr sz="900"/>
            </a:lvl4pPr>
            <a:lvl5pPr marL="1827674" indent="0">
              <a:buNone/>
              <a:defRPr sz="900"/>
            </a:lvl5pPr>
            <a:lvl6pPr marL="2284575" indent="0">
              <a:buNone/>
              <a:defRPr sz="900"/>
            </a:lvl6pPr>
            <a:lvl7pPr marL="2741477" indent="0">
              <a:buNone/>
              <a:defRPr sz="900"/>
            </a:lvl7pPr>
            <a:lvl8pPr marL="3198400" indent="0">
              <a:buNone/>
              <a:defRPr sz="900"/>
            </a:lvl8pPr>
            <a:lvl9pPr marL="36553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8E11-1D96-40DF-9AA1-C953A773E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38087-800E-4021-837F-A369F2D41B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095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8E11-1D96-40DF-9AA1-C953A773E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38087-800E-4021-837F-A369F2D41B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8495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807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807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8E11-1D96-40DF-9AA1-C953A773E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38087-800E-4021-837F-A369F2D41B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6883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7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594AC-D5E3-403F-AB18-7FB9967B59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AE55E-2A5D-4322-ADFB-2DEDA50BA1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7494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594AC-D5E3-403F-AB18-7FB9967B59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AE55E-2A5D-4322-ADFB-2DEDA50BA1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5641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200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5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594AC-D5E3-403F-AB18-7FB9967B59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AE55E-2A5D-4322-ADFB-2DEDA50BA1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1804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594AC-D5E3-403F-AB18-7FB9967B59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AE55E-2A5D-4322-ADFB-2DEDA50BA1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4274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30" indent="0">
              <a:buNone/>
              <a:defRPr sz="1800" b="1"/>
            </a:lvl3pPr>
            <a:lvl4pPr marL="1371192" indent="0">
              <a:buNone/>
              <a:defRPr sz="1600" b="1"/>
            </a:lvl4pPr>
            <a:lvl5pPr marL="1828259" indent="0">
              <a:buNone/>
              <a:defRPr sz="1600" b="1"/>
            </a:lvl5pPr>
            <a:lvl6pPr marL="2285316" indent="0">
              <a:buNone/>
              <a:defRPr sz="1600" b="1"/>
            </a:lvl6pPr>
            <a:lvl7pPr marL="2742374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6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30" indent="0">
              <a:buNone/>
              <a:defRPr sz="1800" b="1"/>
            </a:lvl3pPr>
            <a:lvl4pPr marL="1371192" indent="0">
              <a:buNone/>
              <a:defRPr sz="1600" b="1"/>
            </a:lvl4pPr>
            <a:lvl5pPr marL="1828259" indent="0">
              <a:buNone/>
              <a:defRPr sz="1600" b="1"/>
            </a:lvl5pPr>
            <a:lvl6pPr marL="2285316" indent="0">
              <a:buNone/>
              <a:defRPr sz="1600" b="1"/>
            </a:lvl6pPr>
            <a:lvl7pPr marL="2742374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594AC-D5E3-403F-AB18-7FB9967B59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AE55E-2A5D-4322-ADFB-2DEDA50BA1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7294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594AC-D5E3-403F-AB18-7FB9967B59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AE55E-2A5D-4322-ADFB-2DEDA50BA1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057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3253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594AC-D5E3-403F-AB18-7FB9967B59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AE55E-2A5D-4322-ADFB-2DEDA50BA1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7641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32" y="204811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2" y="20484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3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30" indent="0">
              <a:buNone/>
              <a:defRPr sz="1000"/>
            </a:lvl3pPr>
            <a:lvl4pPr marL="1371192" indent="0">
              <a:buNone/>
              <a:defRPr sz="900"/>
            </a:lvl4pPr>
            <a:lvl5pPr marL="1828259" indent="0">
              <a:buNone/>
              <a:defRPr sz="900"/>
            </a:lvl5pPr>
            <a:lvl6pPr marL="2285316" indent="0">
              <a:buNone/>
              <a:defRPr sz="900"/>
            </a:lvl6pPr>
            <a:lvl7pPr marL="2742374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594AC-D5E3-403F-AB18-7FB9967B59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AE55E-2A5D-4322-ADFB-2DEDA50BA1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06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99" y="3600475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99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30" indent="0">
              <a:buNone/>
              <a:defRPr sz="2400"/>
            </a:lvl3pPr>
            <a:lvl4pPr marL="1371192" indent="0">
              <a:buNone/>
              <a:defRPr sz="2000"/>
            </a:lvl4pPr>
            <a:lvl5pPr marL="1828259" indent="0">
              <a:buNone/>
              <a:defRPr sz="2000"/>
            </a:lvl5pPr>
            <a:lvl6pPr marL="2285316" indent="0">
              <a:buNone/>
              <a:defRPr sz="2000"/>
            </a:lvl6pPr>
            <a:lvl7pPr marL="2742374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99" y="402556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30" indent="0">
              <a:buNone/>
              <a:defRPr sz="1000"/>
            </a:lvl3pPr>
            <a:lvl4pPr marL="1371192" indent="0">
              <a:buNone/>
              <a:defRPr sz="900"/>
            </a:lvl4pPr>
            <a:lvl5pPr marL="1828259" indent="0">
              <a:buNone/>
              <a:defRPr sz="900"/>
            </a:lvl5pPr>
            <a:lvl6pPr marL="2285316" indent="0">
              <a:buNone/>
              <a:defRPr sz="900"/>
            </a:lvl6pPr>
            <a:lvl7pPr marL="2742374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594AC-D5E3-403F-AB18-7FB9967B59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AE55E-2A5D-4322-ADFB-2DEDA50BA1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7750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594AC-D5E3-403F-AB18-7FB9967B59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AE55E-2A5D-4322-ADFB-2DEDA50BA1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0265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004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004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594AC-D5E3-403F-AB18-7FB9967B59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AE55E-2A5D-4322-ADFB-2DEDA50BA1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2565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" y="571512"/>
            <a:ext cx="6856214" cy="40005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952715" y="571512"/>
            <a:ext cx="2193989" cy="40005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2386" y="973836"/>
            <a:ext cx="5486400" cy="2441448"/>
          </a:xfrm>
        </p:spPr>
        <p:txBody>
          <a:bodyPr anchor="b">
            <a:normAutofit/>
          </a:bodyPr>
          <a:lstStyle>
            <a:lvl1pPr algn="l">
              <a:defRPr sz="4400" spc="-75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23" y="3502685"/>
            <a:ext cx="5486400" cy="685800"/>
          </a:xfrm>
        </p:spPr>
        <p:txBody>
          <a:bodyPr anchor="t">
            <a:normAutofit/>
          </a:bodyPr>
          <a:lstStyle>
            <a:lvl1pPr marL="0" indent="0" algn="l">
              <a:buNone/>
              <a:defRPr sz="17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342839" indent="0" algn="ctr">
              <a:buNone/>
              <a:defRPr sz="1700"/>
            </a:lvl2pPr>
            <a:lvl3pPr marL="685681" indent="0" algn="ctr">
              <a:buNone/>
              <a:defRPr sz="1700"/>
            </a:lvl3pPr>
            <a:lvl4pPr marL="1028522" indent="0" algn="ctr">
              <a:buNone/>
              <a:defRPr sz="1500"/>
            </a:lvl4pPr>
            <a:lvl5pPr marL="1371362" indent="0" algn="ctr">
              <a:buNone/>
              <a:defRPr sz="1500"/>
            </a:lvl5pPr>
            <a:lvl6pPr marL="1714205" indent="0" algn="ctr">
              <a:buNone/>
              <a:defRPr sz="1500"/>
            </a:lvl6pPr>
            <a:lvl7pPr marL="2057042" indent="0" algn="ctr">
              <a:buNone/>
              <a:defRPr sz="1500"/>
            </a:lvl7pPr>
            <a:lvl8pPr marL="2399880" indent="0" algn="ctr">
              <a:buNone/>
              <a:defRPr sz="1500"/>
            </a:lvl8pPr>
            <a:lvl9pPr marL="2742719" indent="0" algn="ctr">
              <a:buNone/>
              <a:defRPr sz="15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5/16/2018</a:t>
            </a:fld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40BAD2"/>
                </a:solidFill>
              </a:rPr>
              <a:pPr/>
              <a:t>‹#›</a:t>
            </a:fld>
            <a:endParaRPr lang="en-US" dirty="0">
              <a:solidFill>
                <a:srgbClr val="40BA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1018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5/16/2018</a:t>
            </a:fld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40BAD2"/>
                </a:solidFill>
              </a:rPr>
              <a:pPr/>
              <a:t>‹#›</a:t>
            </a:fld>
            <a:endParaRPr lang="en-US" dirty="0">
              <a:solidFill>
                <a:srgbClr val="40BA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1041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0934" y="973836"/>
            <a:ext cx="5486400" cy="2441448"/>
          </a:xfrm>
        </p:spPr>
        <p:txBody>
          <a:bodyPr anchor="b">
            <a:normAutofit/>
          </a:bodyPr>
          <a:lstStyle>
            <a:lvl1pPr>
              <a:defRPr sz="4400" b="0" spc="-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14661" y="3504438"/>
            <a:ext cx="5486400" cy="685800"/>
          </a:xfrm>
        </p:spPr>
        <p:txBody>
          <a:bodyPr anchor="t">
            <a:normAutofit/>
          </a:bodyPr>
          <a:lstStyle>
            <a:lvl1pPr marL="0" indent="0">
              <a:buNone/>
              <a:defRPr sz="17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8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68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52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36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20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04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98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271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5/16/2018</a:t>
            </a:fld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40BAD2"/>
                </a:solidFill>
              </a:rPr>
              <a:pPr/>
              <a:t>‹#›</a:t>
            </a:fld>
            <a:endParaRPr lang="en-US" dirty="0">
              <a:solidFill>
                <a:srgbClr val="40BA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7430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00934" y="651510"/>
            <a:ext cx="2606040" cy="3840480"/>
          </a:xfrm>
        </p:spPr>
        <p:txBody>
          <a:bodyPr/>
          <a:lstStyle>
            <a:lvl1pPr>
              <a:defRPr sz="15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63590" y="651510"/>
            <a:ext cx="2606040" cy="3840480"/>
          </a:xfrm>
        </p:spPr>
        <p:txBody>
          <a:bodyPr/>
          <a:lstStyle>
            <a:lvl1pPr>
              <a:defRPr sz="15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5/16/2018</a:t>
            </a:fld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40BAD2"/>
                </a:solidFill>
              </a:rPr>
              <a:pPr/>
              <a:t>‹#›</a:t>
            </a:fld>
            <a:endParaRPr lang="en-US" dirty="0">
              <a:solidFill>
                <a:srgbClr val="40BA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5068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00934" y="767690"/>
            <a:ext cx="2606040" cy="60579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5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839" indent="0">
              <a:buNone/>
              <a:defRPr sz="1500" b="1"/>
            </a:lvl2pPr>
            <a:lvl3pPr marL="685681" indent="0">
              <a:buNone/>
              <a:defRPr sz="1400" b="1"/>
            </a:lvl3pPr>
            <a:lvl4pPr marL="1028522" indent="0">
              <a:buNone/>
              <a:defRPr sz="1200" b="1"/>
            </a:lvl4pPr>
            <a:lvl5pPr marL="1371362" indent="0">
              <a:buNone/>
              <a:defRPr sz="1200" b="1"/>
            </a:lvl5pPr>
            <a:lvl6pPr marL="1714205" indent="0">
              <a:buNone/>
              <a:defRPr sz="1200" b="1"/>
            </a:lvl6pPr>
            <a:lvl7pPr marL="2057042" indent="0">
              <a:buNone/>
              <a:defRPr sz="1200" b="1"/>
            </a:lvl7pPr>
            <a:lvl8pPr marL="2399880" indent="0">
              <a:buNone/>
              <a:defRPr sz="1200" b="1"/>
            </a:lvl8pPr>
            <a:lvl9pPr marL="2742719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00934" y="1448202"/>
            <a:ext cx="2606040" cy="3017520"/>
          </a:xfrm>
        </p:spPr>
        <p:txBody>
          <a:bodyPr/>
          <a:lstStyle>
            <a:lvl1pPr>
              <a:defRPr sz="15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63847" y="767716"/>
            <a:ext cx="2606040" cy="609878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5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839" indent="0">
              <a:buNone/>
              <a:defRPr sz="1500" b="1"/>
            </a:lvl2pPr>
            <a:lvl3pPr marL="685681" indent="0">
              <a:buNone/>
              <a:defRPr sz="1400" b="1"/>
            </a:lvl3pPr>
            <a:lvl4pPr marL="1028522" indent="0">
              <a:buNone/>
              <a:defRPr sz="1200" b="1"/>
            </a:lvl4pPr>
            <a:lvl5pPr marL="1371362" indent="0">
              <a:buNone/>
              <a:defRPr sz="1200" b="1"/>
            </a:lvl5pPr>
            <a:lvl6pPr marL="1714205" indent="0">
              <a:buNone/>
              <a:defRPr sz="1200" b="1"/>
            </a:lvl6pPr>
            <a:lvl7pPr marL="2057042" indent="0">
              <a:buNone/>
              <a:defRPr sz="1200" b="1"/>
            </a:lvl7pPr>
            <a:lvl8pPr marL="2399880" indent="0">
              <a:buNone/>
              <a:defRPr sz="1200" b="1"/>
            </a:lvl8pPr>
            <a:lvl9pPr marL="2742719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63847" y="1448202"/>
            <a:ext cx="2606040" cy="3017520"/>
          </a:xfrm>
        </p:spPr>
        <p:txBody>
          <a:bodyPr/>
          <a:lstStyle>
            <a:lvl1pPr>
              <a:defRPr sz="15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5/16/2018</a:t>
            </a:fld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40BAD2"/>
                </a:solidFill>
              </a:rPr>
              <a:pPr/>
              <a:t>‹#›</a:t>
            </a:fld>
            <a:endParaRPr lang="en-US" dirty="0">
              <a:solidFill>
                <a:srgbClr val="40BA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927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151338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462" indent="0">
              <a:buNone/>
              <a:defRPr sz="1500" b="1"/>
            </a:lvl2pPr>
            <a:lvl3pPr marL="683043" indent="0">
              <a:buNone/>
              <a:defRPr sz="1400" b="1"/>
            </a:lvl3pPr>
            <a:lvl4pPr marL="1024570" indent="0">
              <a:buNone/>
              <a:defRPr sz="1200" b="1"/>
            </a:lvl4pPr>
            <a:lvl5pPr marL="1366085" indent="0">
              <a:buNone/>
              <a:defRPr sz="1200" b="1"/>
            </a:lvl5pPr>
            <a:lvl6pPr marL="1707659" indent="0">
              <a:buNone/>
              <a:defRPr sz="1200" b="1"/>
            </a:lvl6pPr>
            <a:lvl7pPr marL="2049127" indent="0">
              <a:buNone/>
              <a:defRPr sz="1200" b="1"/>
            </a:lvl7pPr>
            <a:lvl8pPr marL="2390582" indent="0">
              <a:buNone/>
              <a:defRPr sz="1200" b="1"/>
            </a:lvl8pPr>
            <a:lvl9pPr marL="2732087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65" y="1151338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462" indent="0">
              <a:buNone/>
              <a:defRPr sz="1500" b="1"/>
            </a:lvl2pPr>
            <a:lvl3pPr marL="683043" indent="0">
              <a:buNone/>
              <a:defRPr sz="1400" b="1"/>
            </a:lvl3pPr>
            <a:lvl4pPr marL="1024570" indent="0">
              <a:buNone/>
              <a:defRPr sz="1200" b="1"/>
            </a:lvl4pPr>
            <a:lvl5pPr marL="1366085" indent="0">
              <a:buNone/>
              <a:defRPr sz="1200" b="1"/>
            </a:lvl5pPr>
            <a:lvl6pPr marL="1707659" indent="0">
              <a:buNone/>
              <a:defRPr sz="1200" b="1"/>
            </a:lvl6pPr>
            <a:lvl7pPr marL="2049127" indent="0">
              <a:buNone/>
              <a:defRPr sz="1200" b="1"/>
            </a:lvl7pPr>
            <a:lvl8pPr marL="2390582" indent="0">
              <a:buNone/>
              <a:defRPr sz="1200" b="1"/>
            </a:lvl8pPr>
            <a:lvl9pPr marL="2732087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65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2265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5/16/2018</a:t>
            </a:fld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40BAD2"/>
                </a:solidFill>
              </a:rPr>
              <a:pPr/>
              <a:t>‹#›</a:t>
            </a:fld>
            <a:endParaRPr lang="en-US" dirty="0">
              <a:solidFill>
                <a:srgbClr val="40BA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8035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5/16/2018</a:t>
            </a:fld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40BAD2"/>
                </a:solidFill>
              </a:rPr>
              <a:pPr/>
              <a:t>‹#›</a:t>
            </a:fld>
            <a:endParaRPr lang="en-US" dirty="0">
              <a:solidFill>
                <a:srgbClr val="40BA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2539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35" y="857250"/>
            <a:ext cx="2125980" cy="1783080"/>
          </a:xfrm>
        </p:spPr>
        <p:txBody>
          <a:bodyPr anchor="b">
            <a:normAutofit/>
          </a:bodyPr>
          <a:lstStyle>
            <a:lvl1pPr>
              <a:defRPr sz="2400" b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0934" y="651510"/>
            <a:ext cx="5486400" cy="3840480"/>
          </a:xfrm>
        </p:spPr>
        <p:txBody>
          <a:bodyPr/>
          <a:lstStyle>
            <a:lvl1pPr>
              <a:defRPr sz="15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35" y="2620662"/>
            <a:ext cx="2125980" cy="1741493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rgbClr val="FFFFFF"/>
                </a:solidFill>
              </a:defRPr>
            </a:lvl1pPr>
            <a:lvl2pPr marL="342839" indent="0">
              <a:buNone/>
              <a:defRPr sz="900"/>
            </a:lvl2pPr>
            <a:lvl3pPr marL="685681" indent="0">
              <a:buNone/>
              <a:defRPr sz="800"/>
            </a:lvl3pPr>
            <a:lvl4pPr marL="1028522" indent="0">
              <a:buNone/>
              <a:defRPr sz="700"/>
            </a:lvl4pPr>
            <a:lvl5pPr marL="1371362" indent="0">
              <a:buNone/>
              <a:defRPr sz="700"/>
            </a:lvl5pPr>
            <a:lvl6pPr marL="1714205" indent="0">
              <a:buNone/>
              <a:defRPr sz="700"/>
            </a:lvl6pPr>
            <a:lvl7pPr marL="2057042" indent="0">
              <a:buNone/>
              <a:defRPr sz="700"/>
            </a:lvl7pPr>
            <a:lvl8pPr marL="2399880" indent="0">
              <a:buNone/>
              <a:defRPr sz="700"/>
            </a:lvl8pPr>
            <a:lvl9pPr marL="2742719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5/16/2018</a:t>
            </a:fld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40BAD2"/>
                </a:solidFill>
              </a:rPr>
              <a:pPr/>
              <a:t>‹#›</a:t>
            </a:fld>
            <a:endParaRPr lang="en-US" dirty="0">
              <a:solidFill>
                <a:srgbClr val="40BA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41614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35" y="857250"/>
            <a:ext cx="2125980" cy="178308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678001" y="575564"/>
            <a:ext cx="6086423" cy="3998214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2400"/>
            </a:lvl1pPr>
            <a:lvl2pPr marL="342839" indent="0">
              <a:buNone/>
              <a:defRPr sz="2100"/>
            </a:lvl2pPr>
            <a:lvl3pPr marL="685681" indent="0">
              <a:buNone/>
              <a:defRPr sz="1800"/>
            </a:lvl3pPr>
            <a:lvl4pPr marL="1028522" indent="0">
              <a:buNone/>
              <a:defRPr sz="1500"/>
            </a:lvl4pPr>
            <a:lvl5pPr marL="1371362" indent="0">
              <a:buNone/>
              <a:defRPr sz="1500"/>
            </a:lvl5pPr>
            <a:lvl6pPr marL="1714205" indent="0">
              <a:buNone/>
              <a:defRPr sz="1500"/>
            </a:lvl6pPr>
            <a:lvl7pPr marL="2057042" indent="0">
              <a:buNone/>
              <a:defRPr sz="1500"/>
            </a:lvl7pPr>
            <a:lvl8pPr marL="2399880" indent="0">
              <a:buNone/>
              <a:defRPr sz="1500"/>
            </a:lvl8pPr>
            <a:lvl9pPr marL="2742719" indent="0">
              <a:buNone/>
              <a:defRPr sz="15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35" y="2619756"/>
            <a:ext cx="2125980" cy="1741932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rgbClr val="FFFFFF"/>
                </a:solidFill>
              </a:defRPr>
            </a:lvl1pPr>
            <a:lvl2pPr marL="342839" indent="0">
              <a:buNone/>
              <a:defRPr sz="900"/>
            </a:lvl2pPr>
            <a:lvl3pPr marL="685681" indent="0">
              <a:buNone/>
              <a:defRPr sz="800"/>
            </a:lvl3pPr>
            <a:lvl4pPr marL="1028522" indent="0">
              <a:buNone/>
              <a:defRPr sz="700"/>
            </a:lvl4pPr>
            <a:lvl5pPr marL="1371362" indent="0">
              <a:buNone/>
              <a:defRPr sz="700"/>
            </a:lvl5pPr>
            <a:lvl6pPr marL="1714205" indent="0">
              <a:buNone/>
              <a:defRPr sz="700"/>
            </a:lvl6pPr>
            <a:lvl7pPr marL="2057042" indent="0">
              <a:buNone/>
              <a:defRPr sz="700"/>
            </a:lvl7pPr>
            <a:lvl8pPr marL="2399880" indent="0">
              <a:buNone/>
              <a:defRPr sz="700"/>
            </a:lvl8pPr>
            <a:lvl9pPr marL="2742719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5/16/2018</a:t>
            </a:fld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2624328" y="4767288"/>
            <a:ext cx="4433638" cy="273844"/>
          </a:xfrm>
        </p:spPr>
        <p:txBody>
          <a:bodyPr/>
          <a:lstStyle/>
          <a:p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40BAD2"/>
                </a:solidFill>
              </a:rPr>
              <a:pPr/>
              <a:t>‹#›</a:t>
            </a:fld>
            <a:endParaRPr lang="en-US" dirty="0">
              <a:solidFill>
                <a:srgbClr val="40BA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3884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5/16/2018</a:t>
            </a:fld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40BAD2"/>
                </a:solidFill>
              </a:rPr>
              <a:pPr/>
              <a:t>‹#›</a:t>
            </a:fld>
            <a:endParaRPr lang="en-US" dirty="0">
              <a:solidFill>
                <a:srgbClr val="40BA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7185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85750" y="742950"/>
            <a:ext cx="2114550" cy="37147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00934" y="651510"/>
            <a:ext cx="5486400" cy="384048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5/16/2018</a:t>
            </a:fld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40BAD2"/>
                </a:solidFill>
              </a:rPr>
              <a:pPr/>
              <a:t>‹#›</a:t>
            </a:fld>
            <a:endParaRPr lang="en-US" dirty="0">
              <a:solidFill>
                <a:srgbClr val="40BA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9689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12" y="1803431"/>
            <a:ext cx="5825202" cy="1234727"/>
          </a:xfrm>
        </p:spPr>
        <p:txBody>
          <a:bodyPr anchor="b">
            <a:noAutofit/>
          </a:bodyPr>
          <a:lstStyle>
            <a:lvl1pPr algn="r">
              <a:defRPr sz="41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12" y="3038149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8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4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2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1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7054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5761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4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8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64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47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29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12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694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976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258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8096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15" y="1620443"/>
            <a:ext cx="3138026" cy="29105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3"/>
            <a:ext cx="3138026" cy="29105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51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1859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29" y="1620769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821" indent="0">
              <a:buNone/>
              <a:defRPr sz="1500" b="1"/>
            </a:lvl2pPr>
            <a:lvl3pPr marL="685647" indent="0">
              <a:buNone/>
              <a:defRPr sz="1400" b="1"/>
            </a:lvl3pPr>
            <a:lvl4pPr marL="1028471" indent="0">
              <a:buNone/>
              <a:defRPr sz="1200" b="1"/>
            </a:lvl4pPr>
            <a:lvl5pPr marL="1371294" indent="0">
              <a:buNone/>
              <a:defRPr sz="1200" b="1"/>
            </a:lvl5pPr>
            <a:lvl6pPr marL="1714121" indent="0">
              <a:buNone/>
              <a:defRPr sz="1200" b="1"/>
            </a:lvl6pPr>
            <a:lvl7pPr marL="2056940" indent="0">
              <a:buNone/>
              <a:defRPr sz="1200" b="1"/>
            </a:lvl7pPr>
            <a:lvl8pPr marL="2399760" indent="0">
              <a:buNone/>
              <a:defRPr sz="1200" b="1"/>
            </a:lvl8pPr>
            <a:lvl9pPr marL="2742581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29" y="2052960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9" y="1620769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821" indent="0">
              <a:buNone/>
              <a:defRPr sz="1500" b="1"/>
            </a:lvl2pPr>
            <a:lvl3pPr marL="685647" indent="0">
              <a:buNone/>
              <a:defRPr sz="1400" b="1"/>
            </a:lvl3pPr>
            <a:lvl4pPr marL="1028471" indent="0">
              <a:buNone/>
              <a:defRPr sz="1200" b="1"/>
            </a:lvl4pPr>
            <a:lvl5pPr marL="1371294" indent="0">
              <a:buNone/>
              <a:defRPr sz="1200" b="1"/>
            </a:lvl5pPr>
            <a:lvl6pPr marL="1714121" indent="0">
              <a:buNone/>
              <a:defRPr sz="1200" b="1"/>
            </a:lvl6pPr>
            <a:lvl7pPr marL="2056940" indent="0">
              <a:buNone/>
              <a:defRPr sz="1200" b="1"/>
            </a:lvl7pPr>
            <a:lvl8pPr marL="2399760" indent="0">
              <a:buNone/>
              <a:defRPr sz="1200" b="1"/>
            </a:lvl8pPr>
            <a:lvl9pPr marL="2742581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97" y="2052960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39116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57031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2178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78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60" y="386217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14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342716" indent="0">
              <a:buNone/>
              <a:defRPr sz="1100"/>
            </a:lvl2pPr>
            <a:lvl3pPr marL="685442" indent="0">
              <a:buNone/>
              <a:defRPr sz="900"/>
            </a:lvl3pPr>
            <a:lvl4pPr marL="1028162" indent="0">
              <a:buNone/>
              <a:defRPr sz="800"/>
            </a:lvl4pPr>
            <a:lvl5pPr marL="1370882" indent="0">
              <a:buNone/>
              <a:defRPr sz="800"/>
            </a:lvl5pPr>
            <a:lvl6pPr marL="1713608" indent="0">
              <a:buNone/>
              <a:defRPr sz="800"/>
            </a:lvl6pPr>
            <a:lvl7pPr marL="2056324" indent="0">
              <a:buNone/>
              <a:defRPr sz="800"/>
            </a:lvl7pPr>
            <a:lvl8pPr marL="2399040" indent="0">
              <a:buNone/>
              <a:defRPr sz="800"/>
            </a:lvl8pPr>
            <a:lvl9pPr marL="2741756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53901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15" y="3600475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32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821" indent="0">
              <a:buNone/>
              <a:defRPr sz="1200"/>
            </a:lvl2pPr>
            <a:lvl3pPr marL="685647" indent="0">
              <a:buNone/>
              <a:defRPr sz="1200"/>
            </a:lvl3pPr>
            <a:lvl4pPr marL="1028471" indent="0">
              <a:buNone/>
              <a:defRPr sz="1200"/>
            </a:lvl4pPr>
            <a:lvl5pPr marL="1371294" indent="0">
              <a:buNone/>
              <a:defRPr sz="1200"/>
            </a:lvl5pPr>
            <a:lvl6pPr marL="1714121" indent="0">
              <a:buNone/>
              <a:defRPr sz="1200"/>
            </a:lvl6pPr>
            <a:lvl7pPr marL="2056940" indent="0">
              <a:buNone/>
              <a:defRPr sz="1200"/>
            </a:lvl7pPr>
            <a:lvl8pPr marL="2399760" indent="0">
              <a:buNone/>
              <a:defRPr sz="1200"/>
            </a:lvl8pPr>
            <a:lvl9pPr marL="2742581" indent="0">
              <a:buNone/>
              <a:defRPr sz="12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15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821" indent="0">
              <a:buNone/>
              <a:defRPr sz="900"/>
            </a:lvl2pPr>
            <a:lvl3pPr marL="685647" indent="0">
              <a:buNone/>
              <a:defRPr sz="800"/>
            </a:lvl3pPr>
            <a:lvl4pPr marL="1028471" indent="0">
              <a:buNone/>
              <a:defRPr sz="700"/>
            </a:lvl4pPr>
            <a:lvl5pPr marL="1371294" indent="0">
              <a:buNone/>
              <a:defRPr sz="700"/>
            </a:lvl5pPr>
            <a:lvl6pPr marL="1714121" indent="0">
              <a:buNone/>
              <a:defRPr sz="700"/>
            </a:lvl6pPr>
            <a:lvl7pPr marL="2056940" indent="0">
              <a:buNone/>
              <a:defRPr sz="700"/>
            </a:lvl7pPr>
            <a:lvl8pPr marL="2399760" indent="0">
              <a:buNone/>
              <a:defRPr sz="700"/>
            </a:lvl8pPr>
            <a:lvl9pPr marL="2742581" indent="0">
              <a:buNone/>
              <a:defRPr sz="7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63586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25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8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64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47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29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12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694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976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258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670687"/>
      </p:ext>
    </p:extLst>
  </p:cSld>
  <p:clrMapOvr>
    <a:masterClrMapping/>
  </p:clrMapOvr>
  <p:hf sldNum="0"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2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821" indent="0">
              <a:buFontTx/>
              <a:buNone/>
              <a:defRPr/>
            </a:lvl2pPr>
            <a:lvl3pPr marL="685647" indent="0">
              <a:buFontTx/>
              <a:buNone/>
              <a:defRPr/>
            </a:lvl3pPr>
            <a:lvl4pPr marL="1028471" indent="0">
              <a:buFontTx/>
              <a:buNone/>
              <a:defRPr/>
            </a:lvl4pPr>
            <a:lvl5pPr marL="1371294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25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8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64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47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29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12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694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976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258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67" tIns="34289" rIns="68567" bIns="34289" rtlCol="0" anchor="ctr">
            <a:noAutofit/>
          </a:bodyPr>
          <a:lstStyle/>
          <a:p>
            <a:pPr defTabSz="342821"/>
            <a:r>
              <a:rPr lang="en-US" sz="6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67" tIns="34289" rIns="68567" bIns="34289" rtlCol="0" anchor="ctr">
            <a:noAutofit/>
          </a:bodyPr>
          <a:lstStyle/>
          <a:p>
            <a:pPr defTabSz="342821"/>
            <a:r>
              <a:rPr lang="en-US" sz="6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68378510"/>
      </p:ext>
    </p:extLst>
  </p:cSld>
  <p:clrMapOvr>
    <a:masterClrMapping/>
  </p:clrMapOvr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3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611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8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64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47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29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12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694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976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258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590845"/>
      </p:ext>
    </p:extLst>
  </p:cSld>
  <p:clrMapOvr>
    <a:masterClrMapping/>
  </p:clrMapOvr>
  <p:hf sldNum="0"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2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8011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821" indent="0">
              <a:buFontTx/>
              <a:buNone/>
              <a:defRPr/>
            </a:lvl2pPr>
            <a:lvl3pPr marL="685647" indent="0">
              <a:buFontTx/>
              <a:buNone/>
              <a:defRPr/>
            </a:lvl3pPr>
            <a:lvl4pPr marL="1028471" indent="0">
              <a:buFontTx/>
              <a:buNone/>
              <a:defRPr/>
            </a:lvl4pPr>
            <a:lvl5pPr marL="1371294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611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8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64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47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29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12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694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976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258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67" tIns="34289" rIns="68567" bIns="34289" rtlCol="0" anchor="ctr">
            <a:noAutofit/>
          </a:bodyPr>
          <a:lstStyle/>
          <a:p>
            <a:pPr defTabSz="342821"/>
            <a:r>
              <a:rPr lang="en-US" sz="6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67" tIns="34289" rIns="68567" bIns="34289" rtlCol="0" anchor="ctr">
            <a:noAutofit/>
          </a:bodyPr>
          <a:lstStyle/>
          <a:p>
            <a:pPr defTabSz="342821"/>
            <a:r>
              <a:rPr lang="en-US" sz="6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80965313"/>
      </p:ext>
    </p:extLst>
  </p:cSld>
  <p:clrMapOvr>
    <a:masterClrMapping/>
  </p:clrMapOvr>
  <p:hf sldNum="0"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8011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821" indent="0">
              <a:buFontTx/>
              <a:buNone/>
              <a:defRPr/>
            </a:lvl2pPr>
            <a:lvl3pPr marL="685647" indent="0">
              <a:buFontTx/>
              <a:buNone/>
              <a:defRPr/>
            </a:lvl3pPr>
            <a:lvl4pPr marL="1028471" indent="0">
              <a:buFontTx/>
              <a:buNone/>
              <a:defRPr/>
            </a:lvl4pPr>
            <a:lvl5pPr marL="1371294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611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8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64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47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29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12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694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976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258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336051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73969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13296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75" y="457225"/>
            <a:ext cx="978557" cy="3938588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22" y="457225"/>
            <a:ext cx="5295113" cy="393858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620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35" y="204811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2" y="204963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35" y="1076328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1462" indent="0">
              <a:buNone/>
              <a:defRPr sz="900"/>
            </a:lvl2pPr>
            <a:lvl3pPr marL="683043" indent="0">
              <a:buNone/>
              <a:defRPr sz="800"/>
            </a:lvl3pPr>
            <a:lvl4pPr marL="1024570" indent="0">
              <a:buNone/>
              <a:defRPr sz="700"/>
            </a:lvl4pPr>
            <a:lvl5pPr marL="1366085" indent="0">
              <a:buNone/>
              <a:defRPr sz="700"/>
            </a:lvl5pPr>
            <a:lvl6pPr marL="1707659" indent="0">
              <a:buNone/>
              <a:defRPr sz="700"/>
            </a:lvl6pPr>
            <a:lvl7pPr marL="2049127" indent="0">
              <a:buNone/>
              <a:defRPr sz="700"/>
            </a:lvl7pPr>
            <a:lvl8pPr marL="2390582" indent="0">
              <a:buNone/>
              <a:defRPr sz="700"/>
            </a:lvl8pPr>
            <a:lvl9pPr marL="2732087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760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301" y="3600475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301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1462" indent="0">
              <a:buNone/>
              <a:defRPr sz="2100"/>
            </a:lvl2pPr>
            <a:lvl3pPr marL="683043" indent="0">
              <a:buNone/>
              <a:defRPr sz="1800"/>
            </a:lvl3pPr>
            <a:lvl4pPr marL="1024570" indent="0">
              <a:buNone/>
              <a:defRPr sz="1500"/>
            </a:lvl4pPr>
            <a:lvl5pPr marL="1366085" indent="0">
              <a:buNone/>
              <a:defRPr sz="1500"/>
            </a:lvl5pPr>
            <a:lvl6pPr marL="1707659" indent="0">
              <a:buNone/>
              <a:defRPr sz="1500"/>
            </a:lvl6pPr>
            <a:lvl7pPr marL="2049127" indent="0">
              <a:buNone/>
              <a:defRPr sz="1500"/>
            </a:lvl7pPr>
            <a:lvl8pPr marL="2390582" indent="0">
              <a:buNone/>
              <a:defRPr sz="1500"/>
            </a:lvl8pPr>
            <a:lvl9pPr marL="2732087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301" y="4025674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1462" indent="0">
              <a:buNone/>
              <a:defRPr sz="900"/>
            </a:lvl2pPr>
            <a:lvl3pPr marL="683043" indent="0">
              <a:buNone/>
              <a:defRPr sz="800"/>
            </a:lvl3pPr>
            <a:lvl4pPr marL="1024570" indent="0">
              <a:buNone/>
              <a:defRPr sz="700"/>
            </a:lvl4pPr>
            <a:lvl5pPr marL="1366085" indent="0">
              <a:buNone/>
              <a:defRPr sz="700"/>
            </a:lvl5pPr>
            <a:lvl6pPr marL="1707659" indent="0">
              <a:buNone/>
              <a:defRPr sz="700"/>
            </a:lvl6pPr>
            <a:lvl7pPr marL="2049127" indent="0">
              <a:buNone/>
              <a:defRPr sz="700"/>
            </a:lvl7pPr>
            <a:lvl8pPr marL="2390582" indent="0">
              <a:buNone/>
              <a:defRPr sz="700"/>
            </a:lvl8pPr>
            <a:lvl9pPr marL="2732087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936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71" y="205979"/>
            <a:ext cx="8229601" cy="857250"/>
          </a:xfrm>
          <a:prstGeom prst="rect">
            <a:avLst/>
          </a:prstGeom>
        </p:spPr>
        <p:txBody>
          <a:bodyPr vert="horz" lIns="68327" tIns="34256" rIns="68327" bIns="3425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1" y="1200155"/>
            <a:ext cx="8229601" cy="3394472"/>
          </a:xfrm>
          <a:prstGeom prst="rect">
            <a:avLst/>
          </a:prstGeom>
        </p:spPr>
        <p:txBody>
          <a:bodyPr vert="horz" lIns="68327" tIns="34256" rIns="68327" bIns="3425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91"/>
            <a:ext cx="2133600" cy="273844"/>
          </a:xfrm>
          <a:prstGeom prst="rect">
            <a:avLst/>
          </a:prstGeom>
        </p:spPr>
        <p:txBody>
          <a:bodyPr vert="horz" lIns="68327" tIns="34256" rIns="68327" bIns="34256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3043"/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3043"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3" y="4767291"/>
            <a:ext cx="2895600" cy="273844"/>
          </a:xfrm>
          <a:prstGeom prst="rect">
            <a:avLst/>
          </a:prstGeom>
        </p:spPr>
        <p:txBody>
          <a:bodyPr vert="horz" lIns="68327" tIns="34256" rIns="68327" bIns="34256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304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2" y="4767291"/>
            <a:ext cx="2133600" cy="273844"/>
          </a:xfrm>
          <a:prstGeom prst="rect">
            <a:avLst/>
          </a:prstGeom>
        </p:spPr>
        <p:txBody>
          <a:bodyPr vert="horz" lIns="68327" tIns="34256" rIns="68327" bIns="34256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3043"/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304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83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8304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6181" indent="-256181" algn="l" defTabSz="68304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4954" indent="-213489" algn="l" defTabSz="683043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3826" indent="-170795" algn="l" defTabSz="683043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95290" indent="-170795" algn="l" defTabSz="683043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36752" indent="-170795" algn="l" defTabSz="683043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78342" indent="-170795" algn="l" defTabSz="683043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19851" indent="-170795" algn="l" defTabSz="683043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61375" indent="-170795" algn="l" defTabSz="683043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02961" indent="-170795" algn="l" defTabSz="683043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304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1462" algn="l" defTabSz="68304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3043" algn="l" defTabSz="68304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570" algn="l" defTabSz="68304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6085" algn="l" defTabSz="68304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07659" algn="l" defTabSz="68304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49127" algn="l" defTabSz="68304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0582" algn="l" defTabSz="68304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2087" algn="l" defTabSz="68304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56"/>
            <a:ext cx="7886700" cy="994172"/>
          </a:xfrm>
          <a:prstGeom prst="rect">
            <a:avLst/>
          </a:prstGeom>
        </p:spPr>
        <p:txBody>
          <a:bodyPr vert="horz" lIns="68439" tIns="34256" rIns="68439" bIns="3425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vert="horz" lIns="68439" tIns="34256" rIns="68439" bIns="3425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97"/>
            <a:ext cx="2057400" cy="273844"/>
          </a:xfrm>
          <a:prstGeom prst="rect">
            <a:avLst/>
          </a:prstGeom>
        </p:spPr>
        <p:txBody>
          <a:bodyPr vert="horz" lIns="68439" tIns="34256" rIns="68439" bIns="34256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307"/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307"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97"/>
            <a:ext cx="3086100" cy="273844"/>
          </a:xfrm>
          <a:prstGeom prst="rect">
            <a:avLst/>
          </a:prstGeom>
        </p:spPr>
        <p:txBody>
          <a:bodyPr vert="horz" lIns="68439" tIns="34256" rIns="68439" bIns="34256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30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97"/>
            <a:ext cx="2057400" cy="273844"/>
          </a:xfrm>
          <a:prstGeom prst="rect">
            <a:avLst/>
          </a:prstGeom>
        </p:spPr>
        <p:txBody>
          <a:bodyPr vert="horz" lIns="68439" tIns="34256" rIns="68439" bIns="34256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307"/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30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945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4294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084" indent="-171084" algn="l" defTabSz="684294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254" indent="-171084" algn="l" defTabSz="684294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380" indent="-171084" algn="l" defTabSz="684294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7500" indent="-171084" algn="l" defTabSz="684294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39623" indent="-171084" algn="l" defTabSz="684294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1792" indent="-171084" algn="l" defTabSz="684294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3941" indent="-171084" algn="l" defTabSz="684294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6086" indent="-171084" algn="l" defTabSz="684294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8253" indent="-171084" algn="l" defTabSz="684294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29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128" algn="l" defTabSz="68429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294" algn="l" defTabSz="68429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440" algn="l" defTabSz="68429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8586" algn="l" defTabSz="68429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0758" algn="l" defTabSz="68429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2878" algn="l" defTabSz="68429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5001" algn="l" defTabSz="68429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7124" algn="l" defTabSz="68429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90" tIns="45695" rIns="91390" bIns="45695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5"/>
            <a:ext cx="8229600" cy="3394472"/>
          </a:xfrm>
          <a:prstGeom prst="rect">
            <a:avLst/>
          </a:prstGeom>
        </p:spPr>
        <p:txBody>
          <a:bodyPr vert="horz" lIns="91390" tIns="45695" rIns="91390" bIns="45695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88"/>
            <a:ext cx="2133600" cy="273844"/>
          </a:xfrm>
          <a:prstGeom prst="rect">
            <a:avLst/>
          </a:prstGeom>
        </p:spPr>
        <p:txBody>
          <a:bodyPr vert="horz" lIns="91390" tIns="45695" rIns="91390" bIns="4569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defTabSz="913838"/>
            <a:fld id="{FA598E11-1D96-40DF-9AA1-C953A773E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838"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4767288"/>
            <a:ext cx="2895600" cy="273844"/>
          </a:xfrm>
          <a:prstGeom prst="rect">
            <a:avLst/>
          </a:prstGeom>
        </p:spPr>
        <p:txBody>
          <a:bodyPr vert="horz" lIns="91390" tIns="45695" rIns="91390" bIns="4569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defTabSz="913838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88"/>
            <a:ext cx="2133600" cy="273844"/>
          </a:xfrm>
          <a:prstGeom prst="rect">
            <a:avLst/>
          </a:prstGeom>
        </p:spPr>
        <p:txBody>
          <a:bodyPr vert="horz" lIns="91390" tIns="45695" rIns="91390" bIns="4569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defTabSz="913838"/>
            <a:fld id="{29F38087-800E-4021-837F-A369F2D41B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838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920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383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677" indent="-342677" algn="l" defTabSz="91383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742499" indent="-285575" algn="l" defTabSz="91383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2288" indent="-228450" algn="l" defTabSz="91383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599200" indent="-228450" algn="l" defTabSz="91383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6124" indent="-228450" algn="l" defTabSz="91383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3025" indent="-228450" algn="l" defTabSz="91383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950" indent="-228450" algn="l" defTabSz="91383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863" indent="-228450" algn="l" defTabSz="91383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775" indent="-228450" algn="l" defTabSz="91383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02" algn="l" defTabSz="9138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38" algn="l" defTabSz="9138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50" algn="l" defTabSz="9138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74" algn="l" defTabSz="9138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75" algn="l" defTabSz="9138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77" algn="l" defTabSz="9138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400" algn="l" defTabSz="9138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313" algn="l" defTabSz="9138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16" tIns="45708" rIns="91416" bIns="4570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5"/>
            <a:ext cx="8229600" cy="3394472"/>
          </a:xfrm>
          <a:prstGeom prst="rect">
            <a:avLst/>
          </a:prstGeom>
        </p:spPr>
        <p:txBody>
          <a:bodyPr vert="horz" lIns="91416" tIns="45708" rIns="91416" bIns="4570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88"/>
            <a:ext cx="2133600" cy="273844"/>
          </a:xfrm>
          <a:prstGeom prst="rect">
            <a:avLst/>
          </a:prstGeom>
        </p:spPr>
        <p:txBody>
          <a:bodyPr vert="horz" lIns="91416" tIns="45708" rIns="91416" bIns="4570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defTabSz="914130"/>
            <a:fld id="{D88594AC-D5E3-403F-AB18-7FB9967B59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30"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4767288"/>
            <a:ext cx="2895600" cy="273844"/>
          </a:xfrm>
          <a:prstGeom prst="rect">
            <a:avLst/>
          </a:prstGeom>
        </p:spPr>
        <p:txBody>
          <a:bodyPr vert="horz" lIns="91416" tIns="45708" rIns="91416" bIns="4570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defTabSz="91413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88"/>
            <a:ext cx="2133600" cy="273844"/>
          </a:xfrm>
          <a:prstGeom prst="rect">
            <a:avLst/>
          </a:prstGeom>
        </p:spPr>
        <p:txBody>
          <a:bodyPr vert="horz" lIns="91416" tIns="45708" rIns="91416" bIns="4570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defTabSz="914130"/>
            <a:fld id="{FA7AE55E-2A5D-4322-ADFB-2DEDA50BA1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3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221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13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794" indent="-342794" algn="l" defTabSz="91413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742733" indent="-285666" algn="l" defTabSz="91413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2659" indent="-228528" algn="l" defTabSz="9141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599720" indent="-228528" algn="l" defTabSz="91413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6787" indent="-228528" algn="l" defTabSz="91413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3844" indent="-228528" algn="l" defTabSz="9141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12" indent="-228528" algn="l" defTabSz="9141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4" indent="-228528" algn="l" defTabSz="9141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6" indent="-228528" algn="l" defTabSz="9141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30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9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6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4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" y="569214"/>
            <a:ext cx="2582693" cy="39982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9703" y="842908"/>
            <a:ext cx="2210612" cy="3450887"/>
          </a:xfrm>
          <a:prstGeom prst="rect">
            <a:avLst/>
          </a:prstGeom>
        </p:spPr>
        <p:txBody>
          <a:bodyPr vert="horz" lIns="68570" tIns="34289" rIns="68570" bIns="34289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8861898" y="569214"/>
            <a:ext cx="288036" cy="3998214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01962" y="648081"/>
            <a:ext cx="5486400" cy="3840480"/>
          </a:xfrm>
          <a:prstGeom prst="rect">
            <a:avLst/>
          </a:prstGeom>
        </p:spPr>
        <p:txBody>
          <a:bodyPr vert="horz" lIns="68570" tIns="34289" rIns="68570" bIns="34289" rtlCol="0" anchor="ctr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6849" y="4767288"/>
            <a:ext cx="2057400" cy="273844"/>
          </a:xfrm>
          <a:prstGeom prst="rect">
            <a:avLst/>
          </a:prstGeom>
        </p:spPr>
        <p:txBody>
          <a:bodyPr vert="horz" lIns="68570" tIns="34289" rIns="68570" bIns="34289" rtlCol="0" anchor="ctr"/>
          <a:lstStyle>
            <a:lvl1pPr algn="l"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Caviar Dreams" panose="020B0402020204020504" pitchFamily="34" charset="0"/>
              </a:defRPr>
            </a:lvl1pPr>
          </a:lstStyle>
          <a:p>
            <a:pPr defTabSz="342839"/>
            <a:fld id="{5586B75A-687E-405C-8A0B-8D00578BA2C3}" type="datetimeFigureOut">
              <a:rPr 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 defTabSz="342839"/>
              <a:t>5/16/2018</a:t>
            </a:fld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01951" y="4767288"/>
            <a:ext cx="4433638" cy="273844"/>
          </a:xfrm>
          <a:prstGeom prst="rect">
            <a:avLst/>
          </a:prstGeom>
        </p:spPr>
        <p:txBody>
          <a:bodyPr vert="horz" lIns="68570" tIns="34289" rIns="68570" bIns="34289" rtlCol="0" anchor="ctr"/>
          <a:lstStyle>
            <a:lvl1pPr algn="l"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Caviar Dreams" panose="020B0402020204020504" pitchFamily="34" charset="0"/>
              </a:defRPr>
            </a:lvl1pPr>
          </a:lstStyle>
          <a:p>
            <a:pPr defTabSz="342839"/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75609" y="4767288"/>
            <a:ext cx="1148195" cy="273844"/>
          </a:xfrm>
          <a:prstGeom prst="rect">
            <a:avLst/>
          </a:prstGeom>
        </p:spPr>
        <p:txBody>
          <a:bodyPr vert="horz" lIns="68570" tIns="34289" rIns="68570" bIns="34289" rtlCol="0" anchor="ctr"/>
          <a:lstStyle>
            <a:lvl1pPr algn="r">
              <a:defRPr sz="900" b="1">
                <a:solidFill>
                  <a:schemeClr val="accent1"/>
                </a:solidFill>
                <a:latin typeface="Caviar Dreams" panose="020B0402020204020504" pitchFamily="34" charset="0"/>
              </a:defRPr>
            </a:lvl1pPr>
          </a:lstStyle>
          <a:p>
            <a:pPr defTabSz="342839"/>
            <a:fld id="{4FAB73BC-B049-4115-A692-8D63A059BFB8}" type="slidenum">
              <a:rPr lang="en-US" smtClean="0">
                <a:solidFill>
                  <a:srgbClr val="40BAD2"/>
                </a:solidFill>
              </a:rPr>
              <a:pPr defTabSz="342839"/>
              <a:t>‹#›</a:t>
            </a:fld>
            <a:endParaRPr lang="en-US" dirty="0">
              <a:solidFill>
                <a:srgbClr val="40BA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732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sldNum="0" hdr="0" ftr="0" dt="0"/>
  <p:txStyles>
    <p:titleStyle>
      <a:lvl1pPr algn="l" defTabSz="685681" rtl="0" eaLnBrk="1" latinLnBrk="0" hangingPunct="1">
        <a:lnSpc>
          <a:spcPct val="90000"/>
        </a:lnSpc>
        <a:spcBef>
          <a:spcPct val="0"/>
        </a:spcBef>
        <a:buNone/>
        <a:defRPr sz="2700" kern="1200" spc="-45" baseline="0">
          <a:solidFill>
            <a:srgbClr val="FFFFFF"/>
          </a:solidFill>
          <a:latin typeface="Caviar Dreams" panose="020B0402020204020504" pitchFamily="34" charset="0"/>
          <a:ea typeface="+mj-ea"/>
          <a:cs typeface="+mj-cs"/>
        </a:defRPr>
      </a:lvl1pPr>
    </p:titleStyle>
    <p:bodyStyle>
      <a:lvl1pPr marL="137138" indent="-137138" algn="l" defTabSz="685681" rtl="0" eaLnBrk="1" latinLnBrk="0" hangingPunct="1">
        <a:lnSpc>
          <a:spcPct val="90000"/>
        </a:lnSpc>
        <a:spcBef>
          <a:spcPts val="900"/>
        </a:spcBef>
        <a:buClr>
          <a:schemeClr val="accent1"/>
        </a:buClr>
        <a:buFont typeface="Wingdings 2" pitchFamily="18" charset="2"/>
        <a:buChar char=""/>
        <a:defRPr sz="1500" kern="1200">
          <a:solidFill>
            <a:schemeClr val="tx1">
              <a:lumMod val="65000"/>
              <a:lumOff val="35000"/>
            </a:schemeClr>
          </a:solidFill>
          <a:latin typeface="Caviar Dreams" panose="020B0402020204020504" pitchFamily="34" charset="0"/>
          <a:ea typeface="+mn-ea"/>
          <a:cs typeface="+mn-cs"/>
        </a:defRPr>
      </a:lvl1pPr>
      <a:lvl2pPr marL="514265" indent="-137138" algn="l" defTabSz="685681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Caviar Dreams" panose="020B0402020204020504" pitchFamily="34" charset="0"/>
          <a:ea typeface="+mn-ea"/>
          <a:cs typeface="+mn-cs"/>
        </a:defRPr>
      </a:lvl2pPr>
      <a:lvl3pPr marL="857102" indent="-137138" algn="l" defTabSz="685681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200" kern="1200">
          <a:solidFill>
            <a:schemeClr val="tx1">
              <a:lumMod val="65000"/>
              <a:lumOff val="35000"/>
            </a:schemeClr>
          </a:solidFill>
          <a:latin typeface="Caviar Dreams" panose="020B0402020204020504" pitchFamily="34" charset="0"/>
          <a:ea typeface="+mn-ea"/>
          <a:cs typeface="+mn-cs"/>
        </a:defRPr>
      </a:lvl3pPr>
      <a:lvl4pPr marL="1199940" indent="-137138" algn="l" defTabSz="685681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100" kern="1200">
          <a:solidFill>
            <a:schemeClr val="tx1">
              <a:lumMod val="65000"/>
              <a:lumOff val="35000"/>
            </a:schemeClr>
          </a:solidFill>
          <a:latin typeface="Caviar Dreams" panose="020B0402020204020504" pitchFamily="34" charset="0"/>
          <a:ea typeface="+mn-ea"/>
          <a:cs typeface="+mn-cs"/>
        </a:defRPr>
      </a:lvl4pPr>
      <a:lvl5pPr marL="1542779" indent="-137138" algn="l" defTabSz="685681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100" kern="1200">
          <a:solidFill>
            <a:schemeClr val="tx1">
              <a:lumMod val="65000"/>
              <a:lumOff val="35000"/>
            </a:schemeClr>
          </a:solidFill>
          <a:latin typeface="Caviar Dreams" panose="020B0402020204020504" pitchFamily="34" charset="0"/>
          <a:ea typeface="+mn-ea"/>
          <a:cs typeface="+mn-cs"/>
        </a:defRPr>
      </a:lvl5pPr>
      <a:lvl6pPr marL="1885621" indent="-171422" algn="l" defTabSz="685681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1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228462" indent="-171422" algn="l" defTabSz="685681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1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571302" indent="-171422" algn="l" defTabSz="685681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1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914145" indent="-171422" algn="l" defTabSz="685681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1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39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81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22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62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05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42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880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19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68567" tIns="34289" rIns="68567" bIns="34289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3"/>
            <a:ext cx="6447501" cy="2910580"/>
          </a:xfrm>
          <a:prstGeom prst="rect">
            <a:avLst/>
          </a:prstGeom>
        </p:spPr>
        <p:txBody>
          <a:bodyPr vert="horz" lIns="68567" tIns="34289" rIns="68567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62" y="4531047"/>
            <a:ext cx="683954" cy="273844"/>
          </a:xfrm>
          <a:prstGeom prst="rect">
            <a:avLst/>
          </a:prstGeom>
        </p:spPr>
        <p:txBody>
          <a:bodyPr vert="horz" lIns="68567" tIns="34289" rIns="68567" bIns="34289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821"/>
            <a:fld id="{5586B75A-687E-405C-8A0B-8D00578BA2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821"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47"/>
            <a:ext cx="4723209" cy="273844"/>
          </a:xfrm>
          <a:prstGeom prst="rect">
            <a:avLst/>
          </a:prstGeom>
        </p:spPr>
        <p:txBody>
          <a:bodyPr vert="horz" lIns="68567" tIns="34289" rIns="68567" bIns="34289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821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9" y="4531047"/>
            <a:ext cx="512504" cy="273844"/>
          </a:xfrm>
          <a:prstGeom prst="rect">
            <a:avLst/>
          </a:prstGeom>
        </p:spPr>
        <p:txBody>
          <a:bodyPr vert="horz" lIns="68567" tIns="34289" rIns="68567" bIns="34289" rtlCol="0" anchor="ctr"/>
          <a:lstStyle>
            <a:lvl1pPr algn="r">
              <a:defRPr sz="700">
                <a:solidFill>
                  <a:schemeClr val="accent1"/>
                </a:solidFill>
              </a:defRPr>
            </a:lvl1pPr>
          </a:lstStyle>
          <a:p>
            <a:pPr defTabSz="342821"/>
            <a:fld id="{4FAB73BC-B049-4115-A692-8D63A059BFB8}" type="slidenum">
              <a:rPr lang="en-US" smtClean="0">
                <a:solidFill>
                  <a:srgbClr val="5FCBEF"/>
                </a:solidFill>
              </a:rPr>
              <a:pPr defTabSz="342821"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874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</p:sldLayoutIdLst>
  <p:hf sldNum="0" hdr="0" ftr="0" dt="0"/>
  <p:txStyles>
    <p:titleStyle>
      <a:lvl1pPr algn="l" defTabSz="342821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20" indent="-257120" algn="l" defTabSz="342821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087" indent="-214268" algn="l" defTabSz="342821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060" indent="-171414" algn="l" defTabSz="342821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199880" indent="-171414" algn="l" defTabSz="342821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2701" indent="-171414" algn="l" defTabSz="342821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527" indent="-171414" algn="l" defTabSz="342821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351" indent="-171414" algn="l" defTabSz="342821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174" indent="-171414" algn="l" defTabSz="342821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001" indent="-171414" algn="l" defTabSz="342821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2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21" algn="l" defTabSz="34282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47" algn="l" defTabSz="34282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71" algn="l" defTabSz="34282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294" algn="l" defTabSz="34282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121" algn="l" defTabSz="34282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940" algn="l" defTabSz="34282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760" algn="l" defTabSz="34282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581" algn="l" defTabSz="34282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9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0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0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5EE83E2-E4F6-2B40-AF6A-34395A310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" y="37"/>
            <a:ext cx="9201583" cy="51812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" y="37"/>
            <a:ext cx="9201583" cy="518128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2" tIns="34289" rIns="68532" bIns="34289" rtlCol="0" anchor="ctr"/>
          <a:lstStyle/>
          <a:p>
            <a:pPr algn="ctr" defTabSz="685256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8136" y="4422085"/>
            <a:ext cx="7363778" cy="830996"/>
          </a:xfrm>
          <a:prstGeom prst="rect">
            <a:avLst/>
          </a:prstGeom>
          <a:noFill/>
        </p:spPr>
        <p:txBody>
          <a:bodyPr wrap="square" lIns="68532" tIns="34289" rIns="68532" bIns="34289" rtlCol="0">
            <a:spAutoFit/>
          </a:bodyPr>
          <a:lstStyle/>
          <a:p>
            <a:pPr defTabSz="685256"/>
            <a:r>
              <a:rPr lang="zh-TW" altLang="en-US" sz="800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本簡報中提到的收入等級純屬舉例說明，無意代表美安香港超連鎖™店主的一般收入，也無意表示任何超連鎖™店主皆可賺取同等收入。美安香港超連鎖™店主的成功與否，取決於其在發展事業時的努力、才能與投入程度。</a:t>
            </a:r>
            <a:endParaRPr lang="en-US" altLang="zh-TW" sz="800" dirty="0">
              <a:solidFill>
                <a:prstClr val="white"/>
              </a:solidFill>
              <a:ea typeface="Apple LiGothic" pitchFamily="2" charset="-120"/>
              <a:cs typeface="Heiti TC Light"/>
            </a:endParaRPr>
          </a:p>
          <a:p>
            <a:pPr defTabSz="685256"/>
            <a:r>
              <a:rPr lang="en-US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The income levels mentioned in the following presentation are for illustration purposes only. They are not intended to represent the income of a typical Market Hong Kong </a:t>
            </a:r>
            <a:r>
              <a:rPr lang="en-US" altLang="zh-TW" sz="8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™Owner</a:t>
            </a:r>
            <a:r>
              <a:rPr lang="en-US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, nor are they intended to represent that any given Independent </a:t>
            </a:r>
            <a:r>
              <a:rPr lang="en-US" altLang="zh-TW" sz="8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 Owner</a:t>
            </a:r>
            <a:r>
              <a:rPr lang="en-US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will earn income in that amount. The success of any Market Hong Kong Independent </a:t>
            </a:r>
            <a:r>
              <a:rPr lang="en-US" altLang="zh-TW" sz="8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 Owner</a:t>
            </a:r>
            <a:r>
              <a:rPr lang="en-US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will depend upon the amount of hard work, talent, and dedication which he or she devotes to building his or her Market Hong Kong Business.</a:t>
            </a:r>
            <a:endParaRPr lang="en-US" sz="800" dirty="0">
              <a:solidFill>
                <a:prstClr val="white"/>
              </a:solidFill>
              <a:ea typeface="Apple LiGothic" pitchFamily="2" charset="-120"/>
              <a:cs typeface="Heiti TC Ligh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915" y="4001863"/>
            <a:ext cx="1057520" cy="10575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0673" y="117328"/>
            <a:ext cx="8833757" cy="484748"/>
          </a:xfrm>
          <a:prstGeom prst="rect">
            <a:avLst/>
          </a:prstGeom>
          <a:noFill/>
        </p:spPr>
        <p:txBody>
          <a:bodyPr wrap="square" lIns="68532" tIns="34289" rIns="68532" bIns="34289" rtlCol="0">
            <a:spAutoFit/>
          </a:bodyPr>
          <a:lstStyle/>
          <a:p>
            <a:pPr algn="ctr" defTabSz="685256"/>
            <a:r>
              <a:rPr lang="zh-TW" altLang="en-US" sz="27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利用</a:t>
            </a:r>
            <a:r>
              <a:rPr lang="en-US" altLang="zh-TW" sz="27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TLS</a:t>
            </a:r>
            <a:r>
              <a:rPr lang="zh-TW" altLang="en-US" sz="27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達成事業目標</a:t>
            </a:r>
            <a:endParaRPr lang="en-US" altLang="zh-TW" sz="15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0673" y="602074"/>
            <a:ext cx="8833757" cy="392415"/>
          </a:xfrm>
          <a:prstGeom prst="rect">
            <a:avLst/>
          </a:prstGeom>
        </p:spPr>
        <p:txBody>
          <a:bodyPr wrap="square" lIns="68532" tIns="34289" rIns="68532" bIns="34289">
            <a:spAutoFit/>
          </a:bodyPr>
          <a:lstStyle/>
          <a:p>
            <a:pPr algn="ctr" defTabSz="685256"/>
            <a:r>
              <a:rPr lang="en-US" sz="2100" dirty="0">
                <a:solidFill>
                  <a:prstClr val="white"/>
                </a:solidFill>
                <a:ea typeface="Apple LiGothic" pitchFamily="2" charset="-120"/>
              </a:rPr>
              <a:t>Reach Your Goals With TLS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051734" y="1770485"/>
            <a:ext cx="2629652" cy="1173262"/>
            <a:chOff x="2492187" y="1566079"/>
            <a:chExt cx="6115533" cy="716712"/>
          </a:xfrm>
        </p:grpSpPr>
        <p:sp>
          <p:nvSpPr>
            <p:cNvPr id="12" name="Text Box 6"/>
            <p:cNvSpPr txBox="1">
              <a:spLocks noChangeArrowheads="1"/>
            </p:cNvSpPr>
            <p:nvPr/>
          </p:nvSpPr>
          <p:spPr bwMode="auto">
            <a:xfrm>
              <a:off x="3159431" y="1566079"/>
              <a:ext cx="4781040" cy="305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68579" tIns="34289" rIns="68579" bIns="34289">
              <a:spAutoFit/>
            </a:bodyPr>
            <a:lstStyle/>
            <a:p>
              <a:pPr algn="ctr" defTabSz="685256">
                <a:spcBef>
                  <a:spcPct val="50000"/>
                </a:spcBef>
                <a:defRPr/>
              </a:pPr>
              <a:r>
                <a:rPr lang="en-US" sz="2800" b="1" dirty="0">
                  <a:solidFill>
                    <a:prstClr val="white"/>
                  </a:solidFill>
                  <a:ea typeface="華康儷中黑" panose="020B0509000000000000" pitchFamily="49" charset="-120"/>
                  <a:cs typeface="Heiti TC Light"/>
                </a:rPr>
                <a:t>Emmy Yeung </a:t>
              </a:r>
            </a:p>
          </p:txBody>
        </p:sp>
        <p:sp>
          <p:nvSpPr>
            <p:cNvPr id="15" name="Text Box 6"/>
            <p:cNvSpPr txBox="1">
              <a:spLocks noChangeArrowheads="1"/>
            </p:cNvSpPr>
            <p:nvPr/>
          </p:nvSpPr>
          <p:spPr bwMode="auto">
            <a:xfrm>
              <a:off x="2492187" y="1925570"/>
              <a:ext cx="6115533" cy="357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68579" tIns="34289" rIns="68579" bIns="34289">
              <a:spAutoFit/>
            </a:bodyPr>
            <a:lstStyle/>
            <a:p>
              <a:pPr algn="ctr" defTabSz="685256">
                <a:spcBef>
                  <a:spcPts val="900"/>
                </a:spcBef>
                <a:defRPr/>
              </a:pPr>
              <a:r>
                <a:rPr lang="zh-TW" altLang="en-US" sz="130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/>
                </a:rPr>
                <a:t>產品拓展經理</a:t>
              </a:r>
            </a:p>
            <a:p>
              <a:pPr algn="ctr" defTabSz="685256">
                <a:spcBef>
                  <a:spcPts val="900"/>
                </a:spcBef>
                <a:defRPr/>
              </a:pPr>
              <a:r>
                <a:rPr lang="en-US" altLang="zh-TW" sz="1300" dirty="0">
                  <a:solidFill>
                    <a:prstClr val="white"/>
                  </a:solidFill>
                  <a:ea typeface="華康儷中黑" panose="020B0509000000000000" pitchFamily="49" charset="-120"/>
                  <a:cs typeface="Heiti TC Light"/>
                </a:rPr>
                <a:t>Product Marketing Manager</a:t>
              </a: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5" r="12108"/>
          <a:stretch/>
        </p:blipFill>
        <p:spPr>
          <a:xfrm>
            <a:off x="181423" y="1022940"/>
            <a:ext cx="2086363" cy="2743200"/>
          </a:xfrm>
          <a:prstGeom prst="rect">
            <a:avLst/>
          </a:prstGeom>
        </p:spPr>
      </p:pic>
      <p:pic>
        <p:nvPicPr>
          <p:cNvPr id="14" name="Picture 2" descr="M:\Events\Convention\Leadership School\LS2017\Speakers Photo\CalvinIP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32" b="13122"/>
          <a:stretch/>
        </p:blipFill>
        <p:spPr bwMode="auto">
          <a:xfrm>
            <a:off x="4644021" y="1208262"/>
            <a:ext cx="1797728" cy="253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6444250" y="1707656"/>
            <a:ext cx="2697353" cy="2072355"/>
            <a:chOff x="2492187" y="1613787"/>
            <a:chExt cx="6115533" cy="1265942"/>
          </a:xfrm>
        </p:grpSpPr>
        <p:sp>
          <p:nvSpPr>
            <p:cNvPr id="19" name="Text Box 6"/>
            <p:cNvSpPr txBox="1">
              <a:spLocks noChangeArrowheads="1"/>
            </p:cNvSpPr>
            <p:nvPr/>
          </p:nvSpPr>
          <p:spPr bwMode="auto">
            <a:xfrm>
              <a:off x="3159432" y="1613787"/>
              <a:ext cx="4781041" cy="3243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68579" tIns="34289" rIns="68579" bIns="34289">
              <a:spAutoFit/>
            </a:bodyPr>
            <a:lstStyle/>
            <a:p>
              <a:pPr algn="ctr" defTabSz="685256">
                <a:spcBef>
                  <a:spcPct val="50000"/>
                </a:spcBef>
                <a:defRPr/>
              </a:pPr>
              <a:r>
                <a:rPr lang="en-US" altLang="zh-TW" sz="3000" b="1" dirty="0">
                  <a:solidFill>
                    <a:prstClr val="white"/>
                  </a:solidFill>
                  <a:ea typeface="華康儷中黑" panose="020B0509000000000000" pitchFamily="49" charset="-120"/>
                  <a:cs typeface="Heiti TC Light"/>
                </a:rPr>
                <a:t>Calvin </a:t>
              </a:r>
              <a:r>
                <a:rPr lang="en-US" altLang="zh-TW" sz="3000" b="1" dirty="0" err="1">
                  <a:solidFill>
                    <a:prstClr val="white"/>
                  </a:solidFill>
                  <a:ea typeface="華康儷中黑" panose="020B0509000000000000" pitchFamily="49" charset="-120"/>
                  <a:cs typeface="Heiti TC Light"/>
                </a:rPr>
                <a:t>Ip</a:t>
              </a:r>
              <a:endParaRPr lang="en-US" sz="3000" b="1" dirty="0">
                <a:solidFill>
                  <a:prstClr val="white"/>
                </a:solidFill>
                <a:ea typeface="華康儷中黑" panose="020B0509000000000000" pitchFamily="49" charset="-120"/>
                <a:cs typeface="Heiti TC Light"/>
              </a:endParaRPr>
            </a:p>
          </p:txBody>
        </p:sp>
        <p:sp>
          <p:nvSpPr>
            <p:cNvPr id="20" name="Text Box 6"/>
            <p:cNvSpPr txBox="1">
              <a:spLocks noChangeArrowheads="1"/>
            </p:cNvSpPr>
            <p:nvPr/>
          </p:nvSpPr>
          <p:spPr bwMode="auto">
            <a:xfrm>
              <a:off x="2492187" y="1925570"/>
              <a:ext cx="6115533" cy="954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68579" tIns="34289" rIns="68579" bIns="34289">
              <a:spAutoFit/>
            </a:bodyPr>
            <a:lstStyle/>
            <a:p>
              <a:pPr algn="ctr" defTabSz="685256">
                <a:spcBef>
                  <a:spcPts val="900"/>
                </a:spcBef>
                <a:defRPr/>
              </a:pPr>
              <a:r>
                <a:rPr lang="zh-TW" altLang="en-US" sz="130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/>
                </a:rPr>
                <a:t>高級顧問經理級</a:t>
              </a:r>
              <a:endParaRPr lang="en-US" altLang="zh-TW" sz="13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/>
              </a:endParaRPr>
            </a:p>
            <a:p>
              <a:pPr algn="ctr" defTabSz="685256">
                <a:spcBef>
                  <a:spcPts val="900"/>
                </a:spcBef>
                <a:defRPr/>
              </a:pPr>
              <a:r>
                <a:rPr lang="en-US" altLang="zh-TW" sz="1300" dirty="0">
                  <a:solidFill>
                    <a:prstClr val="white"/>
                  </a:solidFill>
                  <a:ea typeface="華康儷中黑" panose="020B0509000000000000" pitchFamily="49" charset="-120"/>
                  <a:cs typeface="Heiti TC Light"/>
                </a:rPr>
                <a:t>Director</a:t>
              </a:r>
            </a:p>
            <a:p>
              <a:pPr algn="ctr" defTabSz="685256">
                <a:spcBef>
                  <a:spcPts val="900"/>
                </a:spcBef>
                <a:defRPr/>
              </a:pPr>
              <a:r>
                <a:rPr lang="zh-CN" altLang="en-US" sz="1300" dirty="0">
                  <a:solidFill>
                    <a:prstClr val="white"/>
                  </a:solidFill>
                  <a:ea typeface="華康儷中黑" panose="020B0509000000000000" pitchFamily="49" charset="-120"/>
                  <a:cs typeface="Heiti TC Light"/>
                </a:rPr>
                <a:t>四個佣金週期共賺取</a:t>
              </a:r>
              <a:r>
                <a:rPr lang="en-US" altLang="zh-TW" sz="1300" dirty="0">
                  <a:solidFill>
                    <a:prstClr val="white"/>
                  </a:solidFill>
                  <a:ea typeface="華康儷中黑" panose="020B0509000000000000" pitchFamily="49" charset="-120"/>
                  <a:cs typeface="Heiti TC Light"/>
                </a:rPr>
                <a:t>HK$138,000</a:t>
              </a:r>
            </a:p>
            <a:p>
              <a:pPr algn="ctr" defTabSz="685256">
                <a:spcBef>
                  <a:spcPts val="900"/>
                </a:spcBef>
                <a:defRPr/>
              </a:pPr>
              <a:r>
                <a:rPr lang="en-US" altLang="zh-TW" sz="1300" dirty="0">
                  <a:solidFill>
                    <a:prstClr val="white"/>
                  </a:solidFill>
                  <a:ea typeface="華康儷中黑" panose="020B0509000000000000" pitchFamily="49" charset="-120"/>
                  <a:cs typeface="Heiti TC Light"/>
                </a:rPr>
                <a:t>HK$138,000 in 4 Commission weeks</a:t>
              </a:r>
            </a:p>
            <a:p>
              <a:pPr algn="ctr" defTabSz="685256">
                <a:spcBef>
                  <a:spcPts val="900"/>
                </a:spcBef>
                <a:defRPr/>
              </a:pPr>
              <a:endParaRPr lang="en-US" altLang="zh-TW" sz="1500" dirty="0">
                <a:solidFill>
                  <a:prstClr val="white"/>
                </a:solidFill>
                <a:ea typeface="華康儷中黑" panose="020B0509000000000000" pitchFamily="49" charset="-120"/>
                <a:cs typeface="Heiti TC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444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yvonnel\Downloads\iStock-6641991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6868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:\TLS\LOGOS\USA\USCAN_ENG_tlsWeightLossSolutionLogo2_0711OUT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8" y="697230"/>
            <a:ext cx="3147183" cy="100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:\PowerPoint\PRODUCT SYMPOSIUM - 2017\trim_box_pac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25" y="895350"/>
            <a:ext cx="3442193" cy="292608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ContrastingLeftFacing" fov="3300000">
              <a:rot lat="20588499" lon="1325702" rev="21126047"/>
            </a:camera>
            <a:lightRig rig="threePt" dir="t"/>
          </a:scene3d>
          <a:sp3d z="-2540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382012" y="4749287"/>
            <a:ext cx="279244" cy="276999"/>
          </a:xfrm>
          <a:prstGeom prst="rect">
            <a:avLst/>
          </a:prstGeom>
          <a:noFill/>
        </p:spPr>
        <p:txBody>
          <a:bodyPr wrap="none" lIns="91426" tIns="45713" rIns="91426" bIns="45713" rtlCol="0">
            <a:spAutoFit/>
          </a:bodyPr>
          <a:lstStyle/>
          <a:p>
            <a:pPr defTabSz="914085"/>
            <a:r>
              <a:rPr lang="en-US" sz="1200" dirty="0">
                <a:solidFill>
                  <a:prstClr val="white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46265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96" y="-19050"/>
            <a:ext cx="9153652" cy="51625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220084" y="2427759"/>
            <a:ext cx="2952328" cy="1569646"/>
          </a:xfrm>
          <a:prstGeom prst="rect">
            <a:avLst/>
          </a:prstGeom>
        </p:spPr>
        <p:txBody>
          <a:bodyPr wrap="square" lIns="91412" tIns="45706" rIns="91412" bIns="45706">
            <a:spAutoFit/>
          </a:bodyPr>
          <a:lstStyle/>
          <a:p>
            <a:pPr algn="ctr" defTabSz="914085"/>
            <a:r>
              <a:rPr lang="en-US" sz="2400" dirty="0">
                <a:solidFill>
                  <a:prstClr val="black"/>
                </a:solidFill>
                <a:latin typeface="Century Gothic" panose="020B0502020202020204" pitchFamily="34" charset="0"/>
              </a:rPr>
              <a:t>Code: HK6610</a:t>
            </a:r>
            <a:br>
              <a:rPr lang="en-US" sz="2400" dirty="0">
                <a:solidFill>
                  <a:prstClr val="black"/>
                </a:solidFill>
                <a:latin typeface="Century Gothic" panose="020B0502020202020204" pitchFamily="34" charset="0"/>
              </a:rPr>
            </a:br>
            <a:r>
              <a:rPr lang="en-US" sz="2400" dirty="0">
                <a:solidFill>
                  <a:prstClr val="black"/>
                </a:solidFill>
                <a:latin typeface="Century Gothic" panose="020B0502020202020204" pitchFamily="34" charset="0"/>
              </a:rPr>
              <a:t>UC: HK$243.00</a:t>
            </a:r>
            <a:br>
              <a:rPr lang="en-US" sz="2400" dirty="0">
                <a:solidFill>
                  <a:prstClr val="black"/>
                </a:solidFill>
                <a:latin typeface="Century Gothic" panose="020B0502020202020204" pitchFamily="34" charset="0"/>
              </a:rPr>
            </a:br>
            <a:r>
              <a:rPr lang="en-US" sz="2400" dirty="0">
                <a:solidFill>
                  <a:prstClr val="black"/>
                </a:solidFill>
                <a:latin typeface="Century Gothic" panose="020B0502020202020204" pitchFamily="34" charset="0"/>
              </a:rPr>
              <a:t>SR: HK$341.00</a:t>
            </a:r>
            <a:br>
              <a:rPr lang="en-US" sz="2400" dirty="0">
                <a:solidFill>
                  <a:prstClr val="black"/>
                </a:solidFill>
                <a:latin typeface="Century Gothic" panose="020B0502020202020204" pitchFamily="34" charset="0"/>
              </a:rPr>
            </a:br>
            <a:r>
              <a:rPr lang="en-US" sz="2400" dirty="0">
                <a:solidFill>
                  <a:prstClr val="black"/>
                </a:solidFill>
                <a:latin typeface="Century Gothic" panose="020B0502020202020204" pitchFamily="34" charset="0"/>
              </a:rPr>
              <a:t>BV: 20</a:t>
            </a:r>
          </a:p>
        </p:txBody>
      </p:sp>
      <p:pic>
        <p:nvPicPr>
          <p:cNvPr id="10" name="Picture 2" descr="H:\PowerPoint\PRODUCT SYMPOSIUM - 2017\trim_box_pac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14" y="1352550"/>
            <a:ext cx="4302739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-9640" y="0"/>
            <a:ext cx="9153652" cy="1352550"/>
          </a:xfrm>
          <a:prstGeom prst="rect">
            <a:avLst/>
          </a:prstGeom>
          <a:solidFill>
            <a:schemeClr val="bg1">
              <a:alpha val="78000"/>
            </a:schemeClr>
          </a:solidFill>
          <a:ln w="3175">
            <a:solidFill>
              <a:srgbClr val="33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6" rIns="91412" bIns="45706" spcCol="0" rtlCol="0" anchor="ctr"/>
          <a:lstStyle/>
          <a:p>
            <a:pPr algn="ctr" defTabSz="914085"/>
            <a:endParaRPr lang="en-US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94660" y="306556"/>
            <a:ext cx="3154680" cy="1046018"/>
          </a:xfrm>
          <a:prstGeom prst="rect">
            <a:avLst/>
          </a:prstGeom>
          <a:effectLst/>
        </p:spPr>
      </p:pic>
      <p:pic>
        <p:nvPicPr>
          <p:cNvPr id="15" name="Picture 2" descr="T:\TLS\LOGOS\USA\USCAN_ENG_tlsWeightLossSolutionLogo2_0711OUT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14" y="123652"/>
            <a:ext cx="1144431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6016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:\TLS\LOGOS\USA\USCAN_ENG_tlsWeightLossSolutionLogo1_0711OUT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095" y="61839"/>
            <a:ext cx="1019513" cy="89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-108509" y="1851694"/>
            <a:ext cx="2571750" cy="1165622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latin typeface="Century Gothic" pitchFamily="34" charset="0"/>
              </a:rPr>
              <a:t/>
            </a:r>
            <a:br>
              <a:rPr lang="en-US" sz="3600" b="1" dirty="0">
                <a:latin typeface="Century Gothic" pitchFamily="34" charset="0"/>
              </a:rPr>
            </a:br>
            <a:endParaRPr lang="en-US" sz="3600" b="1" dirty="0">
              <a:latin typeface="Century Gothic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2" y="873511"/>
            <a:ext cx="2826904" cy="400250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"/>
          <a:stretch/>
        </p:blipFill>
        <p:spPr bwMode="auto">
          <a:xfrm>
            <a:off x="2959266" y="873518"/>
            <a:ext cx="2851852" cy="400250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" t="-1" r="2354" b="2511"/>
          <a:stretch/>
        </p:blipFill>
        <p:spPr bwMode="auto">
          <a:xfrm>
            <a:off x="5974309" y="873506"/>
            <a:ext cx="3025688" cy="400250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72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:\TLS\LOGOS\USA\USCAN_ENG_tlsWeightLossSolutionLogo1_0711OUT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095" y="61839"/>
            <a:ext cx="1019513" cy="89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M:\All Brands\TLS Weight Loss Solution\21 Days Challenge Kit\Image\TLS-HKG-21-day-challenge-kit5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91127" y="3147845"/>
            <a:ext cx="3571875" cy="2724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292101" y="2859786"/>
            <a:ext cx="3672407" cy="438580"/>
          </a:xfrm>
          <a:prstGeom prst="rect">
            <a:avLst/>
          </a:prstGeom>
          <a:noFill/>
        </p:spPr>
        <p:txBody>
          <a:bodyPr wrap="square" lIns="68565" tIns="34289" rIns="68565" bIns="34289" rtlCol="0">
            <a:spAutoFit/>
          </a:bodyPr>
          <a:lstStyle/>
          <a:p>
            <a:pPr defTabSz="342812"/>
            <a:r>
              <a:rPr lang="en-US" sz="2400" dirty="0">
                <a:solidFill>
                  <a:srgbClr val="000000"/>
                </a:solidFill>
                <a:latin typeface="Century Gothic" pitchFamily="34" charset="0"/>
              </a:rPr>
              <a:t>TLS</a:t>
            </a:r>
            <a:r>
              <a:rPr lang="en-US" sz="2400" baseline="30000" dirty="0">
                <a:solidFill>
                  <a:srgbClr val="000000"/>
                </a:solidFill>
                <a:latin typeface="Century Gothic" pitchFamily="34" charset="0"/>
              </a:rPr>
              <a:t>®</a:t>
            </a:r>
            <a:r>
              <a:rPr lang="en-US" sz="2400" dirty="0">
                <a:solidFill>
                  <a:srgbClr val="000000"/>
                </a:solidFill>
                <a:latin typeface="Century Gothic" pitchFamily="34" charset="0"/>
              </a:rPr>
              <a:t> 21-Day Challenge</a:t>
            </a:r>
            <a:endParaRPr lang="en-US" sz="1200" dirty="0">
              <a:solidFill>
                <a:srgbClr val="000000"/>
              </a:solidFill>
              <a:latin typeface="Century Gothic" pitchFamily="34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1" y="1851694"/>
            <a:ext cx="2571750" cy="1165622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latin typeface="Century Gothic" pitchFamily="34" charset="0"/>
              </a:rPr>
              <a:t>Options are the Key</a:t>
            </a:r>
            <a:br>
              <a:rPr lang="en-US" sz="3600" b="1" dirty="0">
                <a:latin typeface="Century Gothic" pitchFamily="34" charset="0"/>
              </a:rPr>
            </a:br>
            <a:endParaRPr lang="en-US" sz="3600" b="1" dirty="0">
              <a:latin typeface="Century Gothic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92054" y="915576"/>
            <a:ext cx="3680167" cy="807911"/>
          </a:xfrm>
          <a:prstGeom prst="rect">
            <a:avLst/>
          </a:prstGeom>
          <a:noFill/>
        </p:spPr>
        <p:txBody>
          <a:bodyPr wrap="square" lIns="68565" tIns="34289" rIns="68565" bIns="34289" rtlCol="0">
            <a:spAutoFit/>
          </a:bodyPr>
          <a:lstStyle/>
          <a:p>
            <a:pPr defTabSz="342812"/>
            <a:r>
              <a:rPr lang="en-US" sz="2400" dirty="0">
                <a:solidFill>
                  <a:srgbClr val="000000"/>
                </a:solidFill>
                <a:latin typeface="Century Gothic" pitchFamily="34" charset="0"/>
              </a:rPr>
              <a:t>TLS</a:t>
            </a:r>
            <a:r>
              <a:rPr lang="en-US" sz="2400" baseline="30000" dirty="0">
                <a:solidFill>
                  <a:srgbClr val="000000"/>
                </a:solidFill>
                <a:latin typeface="Century Gothic" pitchFamily="34" charset="0"/>
              </a:rPr>
              <a:t>®</a:t>
            </a:r>
            <a:r>
              <a:rPr lang="en-US" sz="2400" dirty="0">
                <a:solidFill>
                  <a:srgbClr val="000000"/>
                </a:solidFill>
                <a:latin typeface="Century Gothic" pitchFamily="34" charset="0"/>
              </a:rPr>
              <a:t> 12-Week Program</a:t>
            </a:r>
          </a:p>
          <a:p>
            <a:pPr defTabSz="342812"/>
            <a:endParaRPr lang="en-US" sz="2400" dirty="0">
              <a:solidFill>
                <a:srgbClr val="000000"/>
              </a:solidFill>
              <a:latin typeface="Century Gothic" pitchFamily="34" charset="0"/>
            </a:endParaRPr>
          </a:p>
        </p:txBody>
      </p:sp>
      <p:pic>
        <p:nvPicPr>
          <p:cNvPr id="13" name="Picture 4" descr="M:\All Brands\TLS Weight Loss Solution\Image\TLS-HKG-Weight-Loss-Solution-Kit-2017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33" r="3185"/>
          <a:stretch/>
        </p:blipFill>
        <p:spPr bwMode="auto">
          <a:xfrm>
            <a:off x="2627643" y="1234248"/>
            <a:ext cx="3315977" cy="224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166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:\TLS\LOGOS\USA\USCAN_ENG_tlsWeightLossSolutionLogo2_0711OUT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31" y="575310"/>
            <a:ext cx="3147183" cy="100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495800" y="-19050"/>
            <a:ext cx="4648200" cy="5162550"/>
          </a:xfrm>
          <a:prstGeom prst="rect">
            <a:avLst/>
          </a:prstGeom>
          <a:solidFill>
            <a:srgbClr val="0099CC">
              <a:alpha val="76000"/>
            </a:srgb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 defTabSz="914040"/>
            <a:endParaRPr lang="en-US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08" y="2190750"/>
            <a:ext cx="4267200" cy="1676400"/>
          </a:xfrm>
        </p:spPr>
        <p:txBody>
          <a:bodyPr>
            <a:noAutofit/>
          </a:bodyPr>
          <a:lstStyle/>
          <a:p>
            <a:r>
              <a:rPr lang="en-US" sz="3600" b="1" dirty="0"/>
              <a:t>2017 </a:t>
            </a:r>
            <a:br>
              <a:rPr lang="en-US" sz="3600" b="1" dirty="0"/>
            </a:br>
            <a:r>
              <a:rPr lang="en-US" sz="3600" b="1" dirty="0"/>
              <a:t>TLS Top 21 </a:t>
            </a:r>
            <a:br>
              <a:rPr lang="en-US" sz="3600" b="1" dirty="0"/>
            </a:br>
            <a:r>
              <a:rPr lang="en-US" sz="3600" b="1" dirty="0"/>
              <a:t>SALES WINNERS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1181978"/>
              </p:ext>
            </p:extLst>
          </p:nvPr>
        </p:nvGraphicFramePr>
        <p:xfrm>
          <a:off x="5087247" y="130419"/>
          <a:ext cx="3523373" cy="4947441"/>
        </p:xfrm>
        <a:graphic>
          <a:graphicData uri="http://schemas.openxmlformats.org/drawingml/2006/table">
            <a:tbl>
              <a:tblPr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tableStyleId>{8FD4443E-F989-4FC4-A0C8-D5A2AF1F390B}</a:tableStyleId>
              </a:tblPr>
              <a:tblGrid>
                <a:gridCol w="309237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3099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2525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Century Gothic" panose="020B0502020202020204" pitchFamily="34" charset="0"/>
                        </a:rPr>
                        <a:t>ROBERTS, LEE &amp; CARIN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081" marR="8081" marT="808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Century Gothic" panose="020B0502020202020204" pitchFamily="34" charset="0"/>
                        </a:rPr>
                        <a:t>USA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081" marR="8081" marT="8081" marB="0" anchor="b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525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Century Gothic" panose="020B0502020202020204" pitchFamily="34" charset="0"/>
                        </a:rPr>
                        <a:t>NGUYEN, LANIE AND VAN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081" marR="8081" marT="808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Century Gothic" panose="020B0502020202020204" pitchFamily="34" charset="0"/>
                        </a:rPr>
                        <a:t>USA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081" marR="8081" marT="8081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525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Century Gothic" panose="020B0502020202020204" pitchFamily="34" charset="0"/>
                        </a:rPr>
                        <a:t>VISCOME, JESSICA &amp; JOSEPH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081" marR="8081" marT="808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Century Gothic" panose="020B0502020202020204" pitchFamily="34" charset="0"/>
                        </a:rPr>
                        <a:t>USA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081" marR="8081" marT="8081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2525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Century Gothic" panose="020B0502020202020204" pitchFamily="34" charset="0"/>
                        </a:rPr>
                        <a:t>CHUN-YI, CHEN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081" marR="8081" marT="808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Century Gothic" panose="020B0502020202020204" pitchFamily="34" charset="0"/>
                        </a:rPr>
                        <a:t>TWN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081" marR="8081" marT="8081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2525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Century Gothic" panose="020B0502020202020204" pitchFamily="34" charset="0"/>
                        </a:rPr>
                        <a:t>FREEMAN, LIBERTY P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081" marR="8081" marT="808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Century Gothic" panose="020B0502020202020204" pitchFamily="34" charset="0"/>
                        </a:rPr>
                        <a:t>USA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081" marR="8081" marT="8081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2525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Century Gothic" panose="020B0502020202020204" pitchFamily="34" charset="0"/>
                        </a:rPr>
                        <a:t>PATRICK, SUZANNE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081" marR="8081" marT="808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Century Gothic" panose="020B0502020202020204" pitchFamily="34" charset="0"/>
                        </a:rPr>
                        <a:t>USA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081" marR="8081" marT="8081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2525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Century Gothic" panose="020B0502020202020204" pitchFamily="34" charset="0"/>
                        </a:rPr>
                        <a:t>PENG, QIANRUI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081" marR="8081" marT="808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Century Gothic" panose="020B0502020202020204" pitchFamily="34" charset="0"/>
                        </a:rPr>
                        <a:t>USA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081" marR="8081" marT="8081" marB="0" anchor="b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2525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Century Gothic" panose="020B0502020202020204" pitchFamily="34" charset="0"/>
                        </a:rPr>
                        <a:t>SHU-FENG, TSENG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081" marR="8081" marT="808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Century Gothic" panose="020B0502020202020204" pitchFamily="34" charset="0"/>
                        </a:rPr>
                        <a:t>TWN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081" marR="8081" marT="8081" marB="0" anchor="b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2525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Century Gothic" panose="020B0502020202020204" pitchFamily="34" charset="0"/>
                        </a:rPr>
                        <a:t>XU, CHENGCHENG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081" marR="8081" marT="808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Century Gothic" panose="020B0502020202020204" pitchFamily="34" charset="0"/>
                        </a:rPr>
                        <a:t>USA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081" marR="8081" marT="8081" marB="0" anchor="b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2525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Century Gothic" panose="020B0502020202020204" pitchFamily="34" charset="0"/>
                        </a:rPr>
                        <a:t>WANG, NANCY &amp; TINGCHUNG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081" marR="8081" marT="808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Century Gothic" panose="020B0502020202020204" pitchFamily="34" charset="0"/>
                        </a:rPr>
                        <a:t>USA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081" marR="8081" marT="8081" marB="0" anchor="b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2525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Century Gothic" panose="020B0502020202020204" pitchFamily="34" charset="0"/>
                        </a:rPr>
                        <a:t>CORMACK, MEGAN AND ADAM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081" marR="8081" marT="808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Century Gothic" panose="020B0502020202020204" pitchFamily="34" charset="0"/>
                        </a:rPr>
                        <a:t>USA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081" marR="8081" marT="8081" marB="0" anchor="b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2525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Century Gothic" panose="020B0502020202020204" pitchFamily="34" charset="0"/>
                        </a:rPr>
                        <a:t>VACCA, NANCY 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081" marR="8081" marT="808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Century Gothic" panose="020B0502020202020204" pitchFamily="34" charset="0"/>
                        </a:rPr>
                        <a:t>USA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081" marR="8081" marT="8081" marB="0" anchor="b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2525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Century Gothic" panose="020B0502020202020204" pitchFamily="34" charset="0"/>
                        </a:rPr>
                        <a:t>MILLER-IHLI, NANCY J &amp; KEVIN 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081" marR="8081" marT="808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Century Gothic" panose="020B0502020202020204" pitchFamily="34" charset="0"/>
                        </a:rPr>
                        <a:t>USA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081" marR="8081" marT="8081" marB="0" anchor="b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2525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Century Gothic" panose="020B0502020202020204" pitchFamily="34" charset="0"/>
                        </a:rPr>
                        <a:t>HUANG, HANTING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081" marR="8081" marT="808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Century Gothic" panose="020B0502020202020204" pitchFamily="34" charset="0"/>
                        </a:rPr>
                        <a:t>USA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081" marR="8081" marT="8081" marB="0" anchor="b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44242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Century Gothic" panose="020B0502020202020204" pitchFamily="34" charset="0"/>
                        </a:rPr>
                        <a:t>SELICK, CARYN E &amp; BLOOMGARDEN, AMY (MDs)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081" marR="8081" marT="808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Century Gothic" panose="020B0502020202020204" pitchFamily="34" charset="0"/>
                        </a:rPr>
                        <a:t>USA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081" marR="8081" marT="8081" marB="0" anchor="b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2525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Century Gothic" panose="020B0502020202020204" pitchFamily="34" charset="0"/>
                        </a:rPr>
                        <a:t>HOSODA, SADATO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081" marR="8081" marT="808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Century Gothic" panose="020B0502020202020204" pitchFamily="34" charset="0"/>
                        </a:rPr>
                        <a:t>USA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081" marR="8081" marT="8081" marB="0" anchor="b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2525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Century Gothic" panose="020B0502020202020204" pitchFamily="34" charset="0"/>
                        </a:rPr>
                        <a:t>ORSHAN, JOANNE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081" marR="8081" marT="808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Century Gothic" panose="020B0502020202020204" pitchFamily="34" charset="0"/>
                        </a:rPr>
                        <a:t>USA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081" marR="8081" marT="8081" marB="0" anchor="b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2525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Century Gothic" panose="020B0502020202020204" pitchFamily="34" charset="0"/>
                        </a:rPr>
                        <a:t>MICHAUD, JESSICA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081" marR="8081" marT="808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Century Gothic" panose="020B0502020202020204" pitchFamily="34" charset="0"/>
                        </a:rPr>
                        <a:t>USA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081" marR="8081" marT="8081" marB="0" anchor="b"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22525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Century Gothic" panose="020B0502020202020204" pitchFamily="34" charset="0"/>
                        </a:rPr>
                        <a:t>HSIAO-CHEN, HUANG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081" marR="8081" marT="808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Century Gothic" panose="020B0502020202020204" pitchFamily="34" charset="0"/>
                        </a:rPr>
                        <a:t>TWN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081" marR="8081" marT="8081" marB="0" anchor="b"/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22525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Century Gothic" panose="020B0502020202020204" pitchFamily="34" charset="0"/>
                        </a:rPr>
                        <a:t>GERSHMAN, JENIFER LYN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081" marR="8081" marT="808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Century Gothic" panose="020B0502020202020204" pitchFamily="34" charset="0"/>
                        </a:rPr>
                        <a:t>USA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081" marR="8081" marT="8081" marB="0" anchor="b"/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22525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Century Gothic" panose="020B0502020202020204" pitchFamily="34" charset="0"/>
                        </a:rPr>
                        <a:t>DENNIS, APRIL &amp; PARKER, KAM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081" marR="8081" marT="808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Century Gothic" panose="020B0502020202020204" pitchFamily="34" charset="0"/>
                        </a:rPr>
                        <a:t>USA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081" marR="8081" marT="8081" marB="0" anchor="b"/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733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9050"/>
            <a:ext cx="9144000" cy="1219200"/>
          </a:xfrm>
          <a:prstGeom prst="rect">
            <a:avLst/>
          </a:prstGeom>
          <a:solidFill>
            <a:srgbClr val="0099CC">
              <a:alpha val="76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 defTabSz="914040"/>
            <a:endParaRPr lang="en-US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42" y="1409528"/>
            <a:ext cx="8507288" cy="339447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200" dirty="0"/>
              <a:t>FOR:</a:t>
            </a:r>
          </a:p>
          <a:p>
            <a:pPr lvl="1">
              <a:spcBef>
                <a:spcPts val="0"/>
              </a:spcBef>
            </a:pPr>
            <a:r>
              <a:rPr lang="en-US" sz="2200" dirty="0"/>
              <a:t>Australia, Canada, Hong Kong, Malaysia, Mexico, Singapore, Spain, Taiwan, United Kingdom, USA</a:t>
            </a:r>
          </a:p>
          <a:p>
            <a:pPr>
              <a:spcBef>
                <a:spcPts val="0"/>
              </a:spcBef>
            </a:pPr>
            <a:r>
              <a:rPr lang="en-US" sz="2200" dirty="0"/>
              <a:t>Must be a qualified and active Unfranchise Owner</a:t>
            </a:r>
          </a:p>
          <a:p>
            <a:pPr>
              <a:spcBef>
                <a:spcPts val="0"/>
              </a:spcBef>
            </a:pPr>
            <a:r>
              <a:rPr lang="en-US" sz="2200" dirty="0"/>
              <a:t>Promotion will run February 1, 2018 to June 30, 2018</a:t>
            </a:r>
          </a:p>
          <a:p>
            <a:pPr>
              <a:spcBef>
                <a:spcPts val="0"/>
              </a:spcBef>
            </a:pPr>
            <a:r>
              <a:rPr lang="en-US" sz="2200" dirty="0"/>
              <a:t>Points will be awarded each USD $1 (UFO Cost) or Preferred Customer sales of TLS coded, branded products</a:t>
            </a:r>
          </a:p>
          <a:p>
            <a:pPr>
              <a:spcBef>
                <a:spcPts val="0"/>
              </a:spcBef>
            </a:pPr>
            <a:r>
              <a:rPr lang="en-US" sz="2200" dirty="0"/>
              <a:t>500 points will be awarded for a new personally sponsored and qualified business partner who majors in TLS</a:t>
            </a:r>
          </a:p>
          <a:p>
            <a:pPr>
              <a:spcBef>
                <a:spcPts val="0"/>
              </a:spcBef>
            </a:pPr>
            <a:r>
              <a:rPr lang="en-US" sz="2200" dirty="0"/>
              <a:t>Winners selected by July 31, 2018</a:t>
            </a:r>
          </a:p>
        </p:txBody>
      </p:sp>
      <p:sp>
        <p:nvSpPr>
          <p:cNvPr id="6" name="Title 1"/>
          <p:cNvSpPr txBox="1"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  <a:prstGeom prst="rect">
            <a:avLst/>
          </a:prstGeom>
        </p:spPr>
        <p:txBody>
          <a:bodyPr vert="horz" lIns="91408" tIns="45704" rIns="91408" bIns="45704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2018 – TLS</a:t>
            </a:r>
            <a:r>
              <a:rPr lang="en-US" sz="3200" b="1" baseline="30000" dirty="0"/>
              <a:t> </a:t>
            </a:r>
            <a:r>
              <a:rPr lang="en-US" sz="3200" b="1" baseline="30000" dirty="0">
                <a:solidFill>
                  <a:schemeClr val="bg1"/>
                </a:solidFill>
              </a:rPr>
              <a:t>®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TOP 21 GLOBAL SALES PROMOTION</a:t>
            </a:r>
            <a:endParaRPr lang="en-US" sz="3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2" descr="T:\TLS\LOGOS\USA\USCAN_ENG_tlsWeightLossSolutionLogo2_0711OUT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945" y="4562822"/>
            <a:ext cx="1430538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166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yvonnel\Downloads\iStock-4808593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7240"/>
            <a:ext cx="9144000" cy="306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6200" y="1790700"/>
            <a:ext cx="6553200" cy="857250"/>
          </a:xfrm>
          <a:prstGeom prst="rect">
            <a:avLst/>
          </a:prstGeom>
        </p:spPr>
        <p:txBody>
          <a:bodyPr lIns="91408" tIns="45704" rIns="91408" bIns="45704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prstClr val="black"/>
                </a:solidFill>
                <a:effectLst>
                  <a:glow rad="101600">
                    <a:srgbClr val="4F81BD">
                      <a:lumMod val="20000"/>
                      <a:lumOff val="80000"/>
                      <a:alpha val="60000"/>
                    </a:srgbClr>
                  </a:glow>
                </a:effectLst>
              </a:rPr>
              <a:t>Build Your Business</a:t>
            </a:r>
          </a:p>
          <a:p>
            <a:r>
              <a:rPr lang="en-US" sz="3600" dirty="0">
                <a:solidFill>
                  <a:prstClr val="black"/>
                </a:solidFill>
                <a:effectLst>
                  <a:glow rad="101600">
                    <a:srgbClr val="4F81BD">
                      <a:lumMod val="20000"/>
                      <a:lumOff val="80000"/>
                      <a:alpha val="60000"/>
                    </a:srgbClr>
                  </a:glow>
                </a:effectLst>
              </a:rPr>
              <a:t>Through</a:t>
            </a:r>
          </a:p>
          <a:p>
            <a:r>
              <a:rPr lang="en-US" sz="3600" dirty="0">
                <a:solidFill>
                  <a:prstClr val="black"/>
                </a:solidFill>
                <a:effectLst>
                  <a:glow rad="101600">
                    <a:srgbClr val="4F81BD">
                      <a:lumMod val="20000"/>
                      <a:lumOff val="80000"/>
                      <a:alpha val="60000"/>
                    </a:srgbClr>
                  </a:glow>
                </a:effectLst>
              </a:rPr>
              <a:t>Transitions Lifestyle System</a:t>
            </a:r>
            <a:endParaRPr lang="en-US" sz="2800" baseline="30000" dirty="0">
              <a:solidFill>
                <a:prstClr val="black"/>
              </a:solidFill>
              <a:effectLst>
                <a:glow rad="101600">
                  <a:srgbClr val="4F81BD">
                    <a:lumMod val="20000"/>
                    <a:lumOff val="80000"/>
                    <a:alpha val="60000"/>
                  </a:srgb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1697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3733788" y="3105178"/>
            <a:ext cx="12344399" cy="1169552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 defTabSz="914040"/>
            <a:endParaRPr lang="en-US" sz="7000" dirty="0">
              <a:solidFill>
                <a:prstClr val="white"/>
              </a:solidFill>
              <a:latin typeface="Pathway Gothic One" charset="0"/>
              <a:ea typeface="Pathway Gothic One" charset="0"/>
              <a:cs typeface="Pathway Gothic One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670" y="-19050"/>
            <a:ext cx="9144000" cy="5162550"/>
          </a:xfrm>
          <a:prstGeom prst="rect">
            <a:avLst/>
          </a:prstGeom>
          <a:solidFill>
            <a:schemeClr val="tx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 defTabSz="914040"/>
            <a:endParaRPr lang="en-US" sz="16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447800" y="1271592"/>
            <a:ext cx="6477000" cy="3738562"/>
          </a:xfrm>
          <a:prstGeom prst="rect">
            <a:avLst/>
          </a:prstGeom>
          <a:noFill/>
        </p:spPr>
        <p:txBody>
          <a:bodyPr lIns="91408" tIns="45704" rIns="91408" bIns="45704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Everyone Knows Someone</a:t>
            </a:r>
          </a:p>
          <a:p>
            <a:r>
              <a:rPr lang="en-US" sz="28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Get Social</a:t>
            </a:r>
          </a:p>
          <a:p>
            <a:r>
              <a:rPr lang="en-US" sz="28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Gather Your Favorite Tools</a:t>
            </a:r>
          </a:p>
          <a:p>
            <a:r>
              <a:rPr lang="en-US" sz="28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Book a TLS</a:t>
            </a:r>
            <a:r>
              <a:rPr lang="en-US" sz="2800" baseline="30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®</a:t>
            </a:r>
            <a:r>
              <a:rPr lang="en-US" sz="28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Overview</a:t>
            </a:r>
          </a:p>
          <a:p>
            <a:r>
              <a:rPr lang="en-US" sz="28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Sell a TLS</a:t>
            </a:r>
            <a:r>
              <a:rPr lang="en-US" sz="2800" baseline="30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®</a:t>
            </a:r>
            <a:r>
              <a:rPr lang="en-US" sz="28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Solution</a:t>
            </a:r>
          </a:p>
          <a:p>
            <a:pPr lvl="1"/>
            <a:r>
              <a:rPr lang="en-US" sz="18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Based on goals, commitment, affordability</a:t>
            </a:r>
          </a:p>
          <a:p>
            <a:r>
              <a:rPr lang="en-US" sz="28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Follow Up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-19050"/>
            <a:ext cx="9144000" cy="1219200"/>
          </a:xfrm>
          <a:prstGeom prst="rect">
            <a:avLst/>
          </a:prstGeom>
          <a:solidFill>
            <a:srgbClr val="0099CC">
              <a:alpha val="76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 defTabSz="914040"/>
            <a:endParaRPr lang="en-US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0" y="255290"/>
            <a:ext cx="9177670" cy="876300"/>
          </a:xfrm>
          <a:prstGeom prst="rect">
            <a:avLst/>
          </a:prstGeom>
          <a:noFill/>
        </p:spPr>
        <p:txBody>
          <a:bodyPr lIns="91408" tIns="45704" rIns="91408" bIns="45704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Retailing For Base 10</a:t>
            </a:r>
          </a:p>
        </p:txBody>
      </p:sp>
    </p:spTree>
    <p:extLst>
      <p:ext uri="{BB962C8B-B14F-4D97-AF65-F5344CB8AC3E}">
        <p14:creationId xmlns:p14="http://schemas.microsoft.com/office/powerpoint/2010/main" val="202777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xmlns="" id="{FDEDB842-4BA3-BF49-ABB6-2F5C98B25A75}"/>
              </a:ext>
            </a:extLst>
          </p:cNvPr>
          <p:cNvSpPr txBox="1">
            <a:spLocks/>
          </p:cNvSpPr>
          <p:nvPr/>
        </p:nvSpPr>
        <p:spPr>
          <a:xfrm>
            <a:off x="179523" y="652861"/>
            <a:ext cx="8236710" cy="127082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11000"/>
              </a:prstClr>
            </a:outerShdw>
          </a:effectLst>
        </p:spPr>
        <p:txBody>
          <a:bodyPr vert="horz" lIns="68562" tIns="34289" rIns="68562" bIns="34289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5FCBEF"/>
              </a:buClr>
              <a:buNone/>
            </a:pPr>
            <a:r>
              <a:rPr lang="en-US" sz="3600" b="1" spc="-225" dirty="0">
                <a:solidFill>
                  <a:srgbClr val="2E83C3">
                    <a:lumMod val="75000"/>
                  </a:srgbClr>
                </a:solidFill>
                <a:latin typeface="Century Gothic" panose="020B0502020202020204" pitchFamily="34" charset="0"/>
              </a:rPr>
              <a:t>1) Social Media: Open Up New Market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5037E0C-6AAB-4E4C-81FD-FF58B1637EAF}"/>
              </a:ext>
            </a:extLst>
          </p:cNvPr>
          <p:cNvSpPr txBox="1"/>
          <p:nvPr/>
        </p:nvSpPr>
        <p:spPr>
          <a:xfrm>
            <a:off x="179512" y="1347615"/>
            <a:ext cx="7280166" cy="3270124"/>
          </a:xfrm>
          <a:prstGeom prst="rect">
            <a:avLst/>
          </a:prstGeom>
          <a:noFill/>
          <a:effectLst>
            <a:outerShdw blurRad="50800" dist="25400" dir="2700000" algn="tl" rotWithShape="0">
              <a:prstClr val="black">
                <a:alpha val="13000"/>
              </a:prstClr>
            </a:outerShdw>
          </a:effectLst>
        </p:spPr>
        <p:txBody>
          <a:bodyPr wrap="square" lIns="68562" tIns="34289" rIns="68562" bIns="34289" numCol="1" rtlCol="0">
            <a:spAutoFit/>
          </a:bodyPr>
          <a:lstStyle/>
          <a:p>
            <a:pPr marL="457070" indent="-457070" defTabSz="342794">
              <a:buFont typeface="Arial" pitchFamily="34" charset="0"/>
              <a:buChar char="•"/>
            </a:pPr>
            <a:r>
              <a:rPr lang="en-US" sz="3200" dirty="0">
                <a:solidFill>
                  <a:srgbClr val="5FCBEF">
                    <a:lumMod val="75000"/>
                  </a:srgbClr>
                </a:solidFill>
                <a:latin typeface="Century Gothic" panose="020B0502020202020204" pitchFamily="34" charset="0"/>
              </a:rPr>
              <a:t>Create a Strategy</a:t>
            </a:r>
          </a:p>
          <a:p>
            <a:pPr marL="457070" indent="-457070" defTabSz="342794">
              <a:buFont typeface="Arial" pitchFamily="34" charset="0"/>
              <a:buChar char="•"/>
            </a:pPr>
            <a:r>
              <a:rPr lang="en-US" sz="3200" dirty="0">
                <a:solidFill>
                  <a:srgbClr val="5FCBEF">
                    <a:lumMod val="75000"/>
                  </a:srgbClr>
                </a:solidFill>
                <a:latin typeface="Century Gothic" panose="020B0502020202020204" pitchFamily="34" charset="0"/>
              </a:rPr>
              <a:t>Use a Call-to-Action</a:t>
            </a:r>
          </a:p>
          <a:p>
            <a:pPr marL="457070" indent="-457070" defTabSz="342794">
              <a:buFont typeface="Arial" pitchFamily="34" charset="0"/>
              <a:buChar char="•"/>
            </a:pPr>
            <a:r>
              <a:rPr lang="en-US" sz="3200" dirty="0">
                <a:solidFill>
                  <a:srgbClr val="5FCBEF">
                    <a:lumMod val="75000"/>
                  </a:srgbClr>
                </a:solidFill>
                <a:latin typeface="Century Gothic" panose="020B0502020202020204" pitchFamily="34" charset="0"/>
              </a:rPr>
              <a:t>Love the TLS</a:t>
            </a:r>
            <a:r>
              <a:rPr lang="en-US" sz="3600" b="1" baseline="30000" dirty="0">
                <a:solidFill>
                  <a:srgbClr val="5FCBEF">
                    <a:lumMod val="75000"/>
                  </a:srgbClr>
                </a:solidFill>
                <a:latin typeface="Century Gothic" panose="020B0502020202020204" pitchFamily="34" charset="0"/>
              </a:rPr>
              <a:t>®</a:t>
            </a:r>
            <a:r>
              <a:rPr lang="en-US" sz="3200" dirty="0">
                <a:solidFill>
                  <a:srgbClr val="5FCBEF">
                    <a:lumMod val="75000"/>
                  </a:srgbClr>
                </a:solidFill>
                <a:latin typeface="Century Gothic" panose="020B0502020202020204" pitchFamily="34" charset="0"/>
              </a:rPr>
              <a:t> Lifestyle</a:t>
            </a:r>
          </a:p>
          <a:p>
            <a:pPr marL="457070" indent="-457070" defTabSz="342794">
              <a:buFont typeface="Arial" pitchFamily="34" charset="0"/>
              <a:buChar char="•"/>
            </a:pPr>
            <a:r>
              <a:rPr lang="en-US" sz="3200" dirty="0">
                <a:solidFill>
                  <a:srgbClr val="5FCBEF">
                    <a:lumMod val="75000"/>
                  </a:srgbClr>
                </a:solidFill>
                <a:latin typeface="Century Gothic" panose="020B0502020202020204" pitchFamily="34" charset="0"/>
              </a:rPr>
              <a:t>Solve a Problem</a:t>
            </a:r>
          </a:p>
          <a:p>
            <a:pPr marL="457070" indent="-457070" defTabSz="342794">
              <a:buFont typeface="Arial" pitchFamily="34" charset="0"/>
              <a:buChar char="•"/>
            </a:pPr>
            <a:r>
              <a:rPr lang="en-US" sz="3200" dirty="0">
                <a:solidFill>
                  <a:srgbClr val="5FCBEF">
                    <a:lumMod val="75000"/>
                  </a:srgbClr>
                </a:solidFill>
                <a:latin typeface="Century Gothic" panose="020B0502020202020204" pitchFamily="34" charset="0"/>
              </a:rPr>
              <a:t>Be Social!</a:t>
            </a:r>
          </a:p>
          <a:p>
            <a:pPr marL="457070" indent="-457070" defTabSz="342794">
              <a:buFont typeface="Arial" pitchFamily="34" charset="0"/>
              <a:buChar char="•"/>
            </a:pPr>
            <a:r>
              <a:rPr lang="en-US" sz="3200" dirty="0">
                <a:solidFill>
                  <a:srgbClr val="5FCBEF">
                    <a:lumMod val="75000"/>
                  </a:srgbClr>
                </a:solidFill>
                <a:latin typeface="Century Gothic" panose="020B0502020202020204" pitchFamily="34" charset="0"/>
              </a:rPr>
              <a:t>Post Captivating Visuals</a:t>
            </a:r>
            <a:endParaRPr lang="en-US" sz="1600" dirty="0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pPr marL="285673" indent="-285673" defTabSz="342794">
              <a:buFont typeface="Arial" pitchFamily="34" charset="0"/>
              <a:buChar char="•"/>
            </a:pPr>
            <a:endParaRPr lang="en-US" sz="1600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67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F4E9EE-DAFB-DB41-A831-126A0EBB6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212998"/>
            <a:ext cx="7092279" cy="990600"/>
          </a:xfrm>
        </p:spPr>
        <p:txBody>
          <a:bodyPr>
            <a:normAutofit/>
          </a:bodyPr>
          <a:lstStyle/>
          <a:p>
            <a:pPr algn="ctr"/>
            <a:r>
              <a:rPr lang="en-US" sz="5400" spc="-225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Connect With Us!</a:t>
            </a:r>
            <a:endParaRPr lang="en-US" sz="2400" spc="-225" dirty="0">
              <a:latin typeface="Century Gothic" panose="020B0502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5EE4054-6962-D042-8B59-076CAC967E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689" y="1919165"/>
            <a:ext cx="1140271" cy="11402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9E5E7B3-4269-B947-AE38-0DF9DC7ABF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496" y="1873022"/>
            <a:ext cx="1136980" cy="11864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2A1BD88-EF24-0449-A930-08009CF11A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827" y="1889436"/>
            <a:ext cx="1199710" cy="11997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AB20D2F-7371-E24A-B776-28655D0A8B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909" y="1889436"/>
            <a:ext cx="1199710" cy="11997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710BD46-AF60-9B41-B2BD-40A379CA2C18}"/>
              </a:ext>
            </a:extLst>
          </p:cNvPr>
          <p:cNvSpPr txBox="1"/>
          <p:nvPr/>
        </p:nvSpPr>
        <p:spPr>
          <a:xfrm>
            <a:off x="930701" y="1047753"/>
            <a:ext cx="5225497" cy="623248"/>
          </a:xfrm>
          <a:prstGeom prst="rect">
            <a:avLst/>
          </a:prstGeom>
          <a:noFill/>
          <a:effectLst>
            <a:outerShdw blurRad="50800" dist="25400" dir="2700000" algn="tl" rotWithShape="0">
              <a:prstClr val="black">
                <a:alpha val="13000"/>
              </a:prstClr>
            </a:outerShdw>
          </a:effectLst>
        </p:spPr>
        <p:txBody>
          <a:bodyPr wrap="square" lIns="68562" tIns="34289" rIns="68562" bIns="34289" rtlCol="0">
            <a:spAutoFit/>
          </a:bodyPr>
          <a:lstStyle/>
          <a:p>
            <a:pPr algn="ctr" defTabSz="342794"/>
            <a:r>
              <a:rPr lang="en-US" sz="3600" dirty="0">
                <a:solidFill>
                  <a:srgbClr val="5FCBEF">
                    <a:lumMod val="75000"/>
                  </a:srgbClr>
                </a:solidFill>
                <a:latin typeface="Century Gothic" panose="020B0502020202020204" pitchFamily="34" charset="0"/>
              </a:rPr>
              <a:t>@</a:t>
            </a:r>
            <a:r>
              <a:rPr lang="en-US" sz="3300" dirty="0" err="1">
                <a:solidFill>
                  <a:srgbClr val="5FCBEF">
                    <a:lumMod val="75000"/>
                  </a:srgbClr>
                </a:solidFill>
                <a:latin typeface="Century Gothic" panose="020B0502020202020204" pitchFamily="34" charset="0"/>
              </a:rPr>
              <a:t>TLSmhk</a:t>
            </a:r>
            <a:endParaRPr lang="en-US" sz="3600" dirty="0">
              <a:solidFill>
                <a:srgbClr val="5FCBEF">
                  <a:lumMod val="75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2B4A1E70-E718-0C48-99DE-BE2823E9E796}"/>
              </a:ext>
            </a:extLst>
          </p:cNvPr>
          <p:cNvSpPr txBox="1">
            <a:spLocks/>
          </p:cNvSpPr>
          <p:nvPr/>
        </p:nvSpPr>
        <p:spPr>
          <a:xfrm>
            <a:off x="428758" y="3291830"/>
            <a:ext cx="6447501" cy="990600"/>
          </a:xfrm>
          <a:prstGeom prst="rect">
            <a:avLst/>
          </a:prstGeom>
        </p:spPr>
        <p:txBody>
          <a:bodyPr vert="horz" lIns="68562" tIns="34289" rIns="68562" bIns="34289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000" spc="-225" dirty="0">
                <a:solidFill>
                  <a:srgbClr val="5FCBEF">
                    <a:lumMod val="75000"/>
                  </a:srgbClr>
                </a:solidFill>
                <a:latin typeface="Century Gothic" panose="020B0502020202020204" pitchFamily="34" charset="0"/>
              </a:rPr>
              <a:t>TLS Hashtags:</a:t>
            </a:r>
            <a:endParaRPr lang="en-US" sz="1100" spc="-225" dirty="0">
              <a:solidFill>
                <a:srgbClr val="5FCBEF">
                  <a:lumMod val="75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58A794E-73BC-8946-824F-A5A855B9B034}"/>
              </a:ext>
            </a:extLst>
          </p:cNvPr>
          <p:cNvSpPr txBox="1"/>
          <p:nvPr/>
        </p:nvSpPr>
        <p:spPr>
          <a:xfrm>
            <a:off x="2257396" y="3798061"/>
            <a:ext cx="2700338" cy="900247"/>
          </a:xfrm>
          <a:prstGeom prst="rect">
            <a:avLst/>
          </a:prstGeom>
          <a:noFill/>
          <a:effectLst>
            <a:outerShdw blurRad="50800" dist="25400" dir="2700000" algn="tl" rotWithShape="0">
              <a:prstClr val="black">
                <a:alpha val="13000"/>
              </a:prstClr>
            </a:outerShdw>
          </a:effectLst>
        </p:spPr>
        <p:txBody>
          <a:bodyPr wrap="square" lIns="68562" tIns="34289" rIns="68562" bIns="34289" rtlCol="0">
            <a:spAutoFit/>
          </a:bodyPr>
          <a:lstStyle/>
          <a:p>
            <a:pPr algn="ctr" defTabSz="342794"/>
            <a:r>
              <a:rPr lang="en-US" dirty="0">
                <a:solidFill>
                  <a:srgbClr val="0070C0"/>
                </a:solidFill>
                <a:latin typeface="Century Gothic" panose="020B0502020202020204" pitchFamily="34" charset="0"/>
              </a:rPr>
              <a:t>#</a:t>
            </a:r>
            <a:r>
              <a:rPr lang="en-US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hktls</a:t>
            </a:r>
            <a:endParaRPr lang="en-US" dirty="0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pPr algn="ctr" defTabSz="342794"/>
            <a:r>
              <a:rPr lang="en-US" dirty="0">
                <a:solidFill>
                  <a:srgbClr val="0070C0"/>
                </a:solidFill>
                <a:latin typeface="Century Gothic" panose="020B0502020202020204" pitchFamily="34" charset="0"/>
              </a:rPr>
              <a:t>#TLS21days</a:t>
            </a:r>
          </a:p>
          <a:p>
            <a:pPr algn="ctr" defTabSz="342794"/>
            <a:r>
              <a:rPr lang="en-US" dirty="0">
                <a:solidFill>
                  <a:srgbClr val="0070C0"/>
                </a:solidFill>
                <a:latin typeface="Century Gothic" panose="020B0502020202020204" pitchFamily="34" charset="0"/>
              </a:rPr>
              <a:t>#FindYourFit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82000" y="4749287"/>
            <a:ext cx="261610" cy="276999"/>
          </a:xfrm>
          <a:prstGeom prst="rect">
            <a:avLst/>
          </a:prstGeom>
          <a:noFill/>
        </p:spPr>
        <p:txBody>
          <a:bodyPr wrap="none" lIns="91418" tIns="45709" rIns="91418" bIns="45709" rtlCol="0">
            <a:spAutoFit/>
          </a:bodyPr>
          <a:lstStyle/>
          <a:p>
            <a:pPr defTabSz="913995"/>
            <a:r>
              <a:rPr lang="en-US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203198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yvonnel\Downloads\iStock-4808593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7240"/>
            <a:ext cx="9144000" cy="306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Image result for tls weight los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41" y="1707654"/>
            <a:ext cx="5166870" cy="1737360"/>
          </a:xfrm>
          <a:prstGeom prst="rect">
            <a:avLst/>
          </a:prstGeom>
          <a:noFill/>
          <a:effectLst>
            <a:glow rad="101600">
              <a:schemeClr val="accent3">
                <a:lumMod val="20000"/>
                <a:lumOff val="80000"/>
                <a:alpha val="6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685800" y="4293418"/>
            <a:ext cx="7772400" cy="640556"/>
          </a:xfrm>
          <a:prstGeom prst="rect">
            <a:avLst/>
          </a:prstGeom>
        </p:spPr>
        <p:txBody>
          <a:bodyPr lIns="91386" tIns="45693" rIns="91386" bIns="45693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prstClr val="white"/>
                </a:solidFill>
                <a:latin typeface="Century Gothic" panose="020B0502020202020204" pitchFamily="34" charset="0"/>
              </a:rPr>
              <a:t>Weight loss isn’t magic...it’s just science.</a:t>
            </a:r>
          </a:p>
        </p:txBody>
      </p:sp>
    </p:spTree>
    <p:extLst>
      <p:ext uri="{BB962C8B-B14F-4D97-AF65-F5344CB8AC3E}">
        <p14:creationId xmlns:p14="http://schemas.microsoft.com/office/powerpoint/2010/main" val="2259898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-19050"/>
            <a:ext cx="9144000" cy="1219200"/>
          </a:xfrm>
          <a:prstGeom prst="rect">
            <a:avLst/>
          </a:prstGeom>
          <a:solidFill>
            <a:srgbClr val="0099CC">
              <a:alpha val="76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2" rIns="91404" bIns="45702" rtlCol="0" anchor="ctr"/>
          <a:lstStyle/>
          <a:p>
            <a:pPr algn="ctr" defTabSz="913995"/>
            <a:endParaRPr lang="en-US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TLS</a:t>
            </a:r>
            <a:r>
              <a:rPr lang="en-US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®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Orientation and Education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7221" y="1550197"/>
            <a:ext cx="4419601" cy="2545556"/>
          </a:xfrm>
        </p:spPr>
        <p:txBody>
          <a:bodyPr/>
          <a:lstStyle/>
          <a:p>
            <a:r>
              <a:rPr lang="en-US" dirty="0" smtClean="0"/>
              <a:t>HK.tlsSlim.com/your </a:t>
            </a:r>
            <a:r>
              <a:rPr lang="en-US" dirty="0" err="1" smtClean="0"/>
              <a:t>url</a:t>
            </a:r>
            <a:endParaRPr lang="en-US" dirty="0"/>
          </a:p>
          <a:p>
            <a:r>
              <a:rPr lang="en-US" dirty="0"/>
              <a:t>TLS Audios</a:t>
            </a:r>
          </a:p>
          <a:p>
            <a:r>
              <a:rPr lang="en-US" dirty="0"/>
              <a:t>TLS 101</a:t>
            </a:r>
          </a:p>
          <a:p>
            <a:r>
              <a:rPr lang="en-US" dirty="0"/>
              <a:t>TLS 201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5029200" y="1534486"/>
            <a:ext cx="4038600" cy="2545556"/>
          </a:xfrm>
        </p:spPr>
        <p:txBody>
          <a:bodyPr/>
          <a:lstStyle/>
          <a:p>
            <a:r>
              <a:rPr lang="en-US" dirty="0"/>
              <a:t>Download TLS Coaching Guide</a:t>
            </a:r>
          </a:p>
          <a:p>
            <a:r>
              <a:rPr lang="en-US" dirty="0"/>
              <a:t>Download TLS Business Guide</a:t>
            </a:r>
          </a:p>
        </p:txBody>
      </p:sp>
      <p:pic>
        <p:nvPicPr>
          <p:cNvPr id="8" name="Picture 2" descr="T:\TLS\LOGOS\USA\USCAN_ENG_tlsWeightLossSolutionLogo2_0711OUT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553" y="4047605"/>
            <a:ext cx="2288860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791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xmlns="" id="{FDEDB842-4BA3-BF49-ABB6-2F5C98B25A75}"/>
              </a:ext>
            </a:extLst>
          </p:cNvPr>
          <p:cNvSpPr txBox="1">
            <a:spLocks/>
          </p:cNvSpPr>
          <p:nvPr/>
        </p:nvSpPr>
        <p:spPr>
          <a:xfrm>
            <a:off x="367749" y="1923703"/>
            <a:ext cx="8236710" cy="127082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11000"/>
              </a:prstClr>
            </a:outerShdw>
          </a:effectLst>
        </p:spPr>
        <p:txBody>
          <a:bodyPr vert="horz" lIns="68562" tIns="34289" rIns="68562" bIns="34289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5FCBEF"/>
              </a:buClr>
              <a:buNone/>
            </a:pPr>
            <a:r>
              <a:rPr lang="en-US" sz="4000" b="1" spc="-225" dirty="0">
                <a:solidFill>
                  <a:srgbClr val="2E83C3">
                    <a:lumMod val="75000"/>
                  </a:srgbClr>
                </a:solidFill>
                <a:latin typeface="Century Gothic" pitchFamily="34" charset="0"/>
              </a:rPr>
              <a:t>2) Customers / </a:t>
            </a:r>
            <a:r>
              <a:rPr lang="en-US" sz="4000" b="1" spc="-225" dirty="0" err="1">
                <a:solidFill>
                  <a:srgbClr val="2E83C3">
                    <a:lumMod val="75000"/>
                  </a:srgbClr>
                </a:solidFill>
                <a:latin typeface="Century Gothic" panose="020B0502020202020204" pitchFamily="34" charset="0"/>
              </a:rPr>
              <a:t>UnFranchise</a:t>
            </a:r>
            <a:r>
              <a:rPr lang="en-US" sz="4000" b="1" spc="-225" dirty="0">
                <a:solidFill>
                  <a:srgbClr val="2E83C3">
                    <a:lumMod val="75000"/>
                  </a:srgbClr>
                </a:solidFill>
                <a:latin typeface="Century Gothic" panose="020B0502020202020204" pitchFamily="34" charset="0"/>
              </a:rPr>
              <a:t>™ Owners become </a:t>
            </a:r>
            <a:r>
              <a:rPr lang="en-US" sz="4000" b="1" spc="-225" dirty="0" err="1">
                <a:solidFill>
                  <a:srgbClr val="2E83C3">
                    <a:lumMod val="75000"/>
                  </a:srgbClr>
                </a:solidFill>
                <a:latin typeface="Century Gothic" panose="020B0502020202020204" pitchFamily="34" charset="0"/>
              </a:rPr>
              <a:t>GoNow</a:t>
            </a:r>
            <a:r>
              <a:rPr lang="en-US" sz="4000" b="1" spc="-225" dirty="0">
                <a:solidFill>
                  <a:srgbClr val="2E83C3">
                    <a:lumMod val="75000"/>
                  </a:srgbClr>
                </a:solidFill>
                <a:latin typeface="Century Gothic" panose="020B0502020202020204" pitchFamily="34" charset="0"/>
              </a:rPr>
              <a:t> Partners</a:t>
            </a:r>
          </a:p>
        </p:txBody>
      </p:sp>
    </p:spTree>
    <p:extLst>
      <p:ext uri="{BB962C8B-B14F-4D97-AF65-F5344CB8AC3E}">
        <p14:creationId xmlns:p14="http://schemas.microsoft.com/office/powerpoint/2010/main" val="6840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8" descr="https://savingmoney.thefuntimesguide.com/files/how-to-save-money-for-a-house-money-onlin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642110"/>
            <a:ext cx="2209800" cy="164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yvonnel\Downloads\iStock-8689620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65838"/>
            <a:ext cx="2206752" cy="147218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Related imag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79645" y="1642978"/>
            <a:ext cx="1849777" cy="151790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yvonnel\Downloads\iStock-64467929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11" y="1642978"/>
            <a:ext cx="2203704" cy="151790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929" y="1613435"/>
            <a:ext cx="1280160" cy="128016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79248" y="3138022"/>
            <a:ext cx="2279904" cy="426720"/>
            <a:chOff x="79248" y="3440430"/>
            <a:chExt cx="2279904" cy="426720"/>
          </a:xfrm>
        </p:grpSpPr>
        <p:sp>
          <p:nvSpPr>
            <p:cNvPr id="3" name="Rectangle 2"/>
            <p:cNvSpPr/>
            <p:nvPr/>
          </p:nvSpPr>
          <p:spPr>
            <a:xfrm>
              <a:off x="152400" y="3440430"/>
              <a:ext cx="2206752" cy="42672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95"/>
              <a:r>
                <a:rPr lang="en-US" dirty="0">
                  <a:solidFill>
                    <a:prstClr val="white"/>
                  </a:solidFill>
                  <a:latin typeface="Century Gothic" panose="020B0502020202020204" pitchFamily="34" charset="0"/>
                </a:rPr>
                <a:t>RETAILING</a:t>
              </a:r>
            </a:p>
          </p:txBody>
        </p:sp>
        <p:pic>
          <p:nvPicPr>
            <p:cNvPr id="11" name="Picture 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9248" y="3440430"/>
              <a:ext cx="2155005" cy="259572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2362200" y="3138022"/>
            <a:ext cx="2279904" cy="426720"/>
            <a:chOff x="79248" y="3440430"/>
            <a:chExt cx="2279904" cy="426720"/>
          </a:xfrm>
        </p:grpSpPr>
        <p:sp>
          <p:nvSpPr>
            <p:cNvPr id="15" name="Rectangle 14"/>
            <p:cNvSpPr/>
            <p:nvPr/>
          </p:nvSpPr>
          <p:spPr>
            <a:xfrm>
              <a:off x="152400" y="3440430"/>
              <a:ext cx="2206752" cy="42672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95"/>
              <a:r>
                <a:rPr lang="en-US" dirty="0">
                  <a:solidFill>
                    <a:prstClr val="white"/>
                  </a:solidFill>
                  <a:latin typeface="Century Gothic" panose="020B0502020202020204" pitchFamily="34" charset="0"/>
                </a:rPr>
                <a:t>SPONSORING</a:t>
              </a:r>
            </a:p>
          </p:txBody>
        </p:sp>
        <p:pic>
          <p:nvPicPr>
            <p:cNvPr id="16" name="Picture 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9248" y="3440430"/>
              <a:ext cx="2155005" cy="259572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16"/>
          <p:cNvGrpSpPr/>
          <p:nvPr/>
        </p:nvGrpSpPr>
        <p:grpSpPr>
          <a:xfrm>
            <a:off x="4718304" y="3150870"/>
            <a:ext cx="1911096" cy="426720"/>
            <a:chOff x="79248" y="3440430"/>
            <a:chExt cx="2279904" cy="426720"/>
          </a:xfrm>
        </p:grpSpPr>
        <p:sp>
          <p:nvSpPr>
            <p:cNvPr id="18" name="Rectangle 17"/>
            <p:cNvSpPr/>
            <p:nvPr/>
          </p:nvSpPr>
          <p:spPr>
            <a:xfrm>
              <a:off x="152400" y="3440430"/>
              <a:ext cx="2206752" cy="42672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95"/>
              <a:r>
                <a:rPr lang="en-US" dirty="0">
                  <a:solidFill>
                    <a:prstClr val="white"/>
                  </a:solidFill>
                  <a:latin typeface="Century Gothic" panose="020B0502020202020204" pitchFamily="34" charset="0"/>
                </a:rPr>
                <a:t>EDUCATION</a:t>
              </a:r>
            </a:p>
          </p:txBody>
        </p:sp>
        <p:pic>
          <p:nvPicPr>
            <p:cNvPr id="19" name="Picture 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9248" y="3440430"/>
              <a:ext cx="2155005" cy="259572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Group 19"/>
          <p:cNvGrpSpPr/>
          <p:nvPr/>
        </p:nvGrpSpPr>
        <p:grpSpPr>
          <a:xfrm>
            <a:off x="6635496" y="3138022"/>
            <a:ext cx="2279904" cy="426720"/>
            <a:chOff x="79248" y="3440430"/>
            <a:chExt cx="2279904" cy="426720"/>
          </a:xfrm>
        </p:grpSpPr>
        <p:sp>
          <p:nvSpPr>
            <p:cNvPr id="21" name="Rectangle 20"/>
            <p:cNvSpPr/>
            <p:nvPr/>
          </p:nvSpPr>
          <p:spPr>
            <a:xfrm>
              <a:off x="152400" y="3440430"/>
              <a:ext cx="2206752" cy="42672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95"/>
              <a:r>
                <a:rPr lang="en-US" sz="1600" dirty="0">
                  <a:solidFill>
                    <a:prstClr val="white"/>
                  </a:solidFill>
                  <a:latin typeface="Century Gothic" panose="020B0502020202020204" pitchFamily="34" charset="0"/>
                </a:rPr>
                <a:t>SHOPPING ANNUITY</a:t>
              </a:r>
            </a:p>
          </p:txBody>
        </p:sp>
        <p:pic>
          <p:nvPicPr>
            <p:cNvPr id="22" name="Picture 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9248" y="3440430"/>
              <a:ext cx="2155005" cy="259572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Rectangle 22"/>
          <p:cNvSpPr/>
          <p:nvPr/>
        </p:nvSpPr>
        <p:spPr>
          <a:xfrm>
            <a:off x="0" y="-19050"/>
            <a:ext cx="9144000" cy="1219200"/>
          </a:xfrm>
          <a:prstGeom prst="rect">
            <a:avLst/>
          </a:prstGeom>
          <a:solidFill>
            <a:srgbClr val="0099CC">
              <a:alpha val="76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2" rIns="91404" bIns="45702" rtlCol="0" anchor="ctr"/>
          <a:lstStyle/>
          <a:p>
            <a:pPr algn="ctr" defTabSz="913995"/>
            <a:endParaRPr lang="en-US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457200" y="342900"/>
            <a:ext cx="8229600" cy="857250"/>
          </a:xfrm>
          <a:prstGeom prst="rect">
            <a:avLst/>
          </a:prstGeom>
        </p:spPr>
        <p:txBody>
          <a:bodyPr lIns="91418" tIns="45709" rIns="91418" bIns="45709">
            <a:noAutofit/>
          </a:bodyPr>
          <a:lstStyle>
            <a:lvl1pPr algn="ctr" defTabSz="914243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Building Your TLS Business with TLS</a:t>
            </a:r>
            <a:r>
              <a:rPr lang="en-US" sz="3200" baseline="30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®</a:t>
            </a:r>
          </a:p>
        </p:txBody>
      </p:sp>
      <p:pic>
        <p:nvPicPr>
          <p:cNvPr id="25" name="Picture 2" descr="T:\TLS\LOGOS\USA\USCAN_ENG_tlsWeightLossSolutionLogo2_0711OUTL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273" y="4593783"/>
            <a:ext cx="1430538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0" y="3910319"/>
            <a:ext cx="9144000" cy="461665"/>
          </a:xfrm>
          <a:prstGeom prst="rect">
            <a:avLst/>
          </a:prstGeom>
        </p:spPr>
        <p:txBody>
          <a:bodyPr wrap="square" lIns="91418" tIns="45709" rIns="91418" bIns="45709">
            <a:spAutoFit/>
          </a:bodyPr>
          <a:lstStyle/>
          <a:p>
            <a:pPr algn="ctr" defTabSz="913995"/>
            <a:r>
              <a:rPr lang="en-US" sz="2400" b="1" i="1" dirty="0">
                <a:solidFill>
                  <a:prstClr val="black"/>
                </a:solidFill>
                <a:latin typeface="Century Gothic" panose="020B0502020202020204" pitchFamily="34" charset="0"/>
              </a:rPr>
              <a:t>Everything you need to do to earn ongoing income!</a:t>
            </a:r>
            <a:endParaRPr lang="en-US" b="1" i="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226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yvonnel\Downloads\iStock-4808593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7240"/>
            <a:ext cx="9144000" cy="306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Image result for tls weight los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41" y="1463926"/>
            <a:ext cx="5166870" cy="1737360"/>
          </a:xfrm>
          <a:prstGeom prst="rect">
            <a:avLst/>
          </a:prstGeom>
          <a:noFill/>
          <a:effectLst>
            <a:glow rad="101600">
              <a:schemeClr val="accent3">
                <a:lumMod val="20000"/>
                <a:lumOff val="80000"/>
                <a:alpha val="6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685800" y="4293418"/>
            <a:ext cx="7772400" cy="640556"/>
          </a:xfrm>
          <a:prstGeom prst="rect">
            <a:avLst/>
          </a:prstGeom>
        </p:spPr>
        <p:txBody>
          <a:bodyPr lIns="91404" tIns="45702" rIns="91404" bIns="45702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prstClr val="white"/>
                </a:solidFill>
                <a:latin typeface="Century Gothic" panose="020B0502020202020204" pitchFamily="34" charset="0"/>
              </a:rPr>
              <a:t>Weight loss isn’t magic...it’s just science.</a:t>
            </a:r>
          </a:p>
        </p:txBody>
      </p:sp>
    </p:spTree>
    <p:extLst>
      <p:ext uri="{BB962C8B-B14F-4D97-AF65-F5344CB8AC3E}">
        <p14:creationId xmlns:p14="http://schemas.microsoft.com/office/powerpoint/2010/main" val="428635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Weight Loss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OPPORTUNITY 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2" y="1131610"/>
            <a:ext cx="6725493" cy="3788219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200" dirty="0">
                <a:solidFill>
                  <a:schemeClr val="accent6"/>
                </a:solidFill>
              </a:rPr>
              <a:t>38.8% </a:t>
            </a:r>
            <a:r>
              <a:rPr lang="en-US" sz="2200" dirty="0"/>
              <a:t>of HK population aged 18-64 are &gt;23 BMI, including 20.7% are obese*</a:t>
            </a:r>
          </a:p>
          <a:p>
            <a:pPr>
              <a:spcBef>
                <a:spcPts val="0"/>
              </a:spcBef>
            </a:pPr>
            <a:r>
              <a:rPr lang="en-US" sz="2200" dirty="0"/>
              <a:t>A higher proportion of males </a:t>
            </a:r>
            <a:r>
              <a:rPr lang="en-US" sz="2200" dirty="0">
                <a:solidFill>
                  <a:schemeClr val="accent6"/>
                </a:solidFill>
              </a:rPr>
              <a:t>(48.2%) </a:t>
            </a:r>
            <a:r>
              <a:rPr lang="en-US" sz="2200" dirty="0"/>
              <a:t>than females </a:t>
            </a:r>
            <a:r>
              <a:rPr lang="en-US" sz="2200" dirty="0">
                <a:solidFill>
                  <a:schemeClr val="accent6"/>
                </a:solidFill>
              </a:rPr>
              <a:t>(30.5%) </a:t>
            </a:r>
            <a:r>
              <a:rPr lang="en-US" sz="2200" dirty="0"/>
              <a:t>were classified as overweight or obese. People aged 55-64 had a highest rate </a:t>
            </a:r>
            <a:r>
              <a:rPr lang="en-US" sz="2200" dirty="0">
                <a:solidFill>
                  <a:schemeClr val="accent6"/>
                </a:solidFill>
              </a:rPr>
              <a:t>(49.4%) </a:t>
            </a:r>
            <a:r>
              <a:rPr lang="en-US" sz="2200" dirty="0"/>
              <a:t>of overweight or obesity*</a:t>
            </a:r>
          </a:p>
          <a:p>
            <a:pPr>
              <a:spcBef>
                <a:spcPts val="0"/>
              </a:spcBef>
            </a:pPr>
            <a:r>
              <a:rPr lang="en-US" sz="2200" dirty="0"/>
              <a:t>Underserved Weight Loss Markets</a:t>
            </a:r>
          </a:p>
          <a:p>
            <a:pPr lvl="1">
              <a:spcBef>
                <a:spcPts val="0"/>
              </a:spcBef>
            </a:pPr>
            <a:r>
              <a:rPr lang="en-US" sz="2200" dirty="0">
                <a:solidFill>
                  <a:schemeClr val="accent6"/>
                </a:solidFill>
              </a:rPr>
              <a:t>Adult Men</a:t>
            </a:r>
          </a:p>
          <a:p>
            <a:pPr lvl="1">
              <a:spcBef>
                <a:spcPts val="0"/>
              </a:spcBef>
            </a:pPr>
            <a:r>
              <a:rPr lang="en-US" sz="2200" dirty="0">
                <a:solidFill>
                  <a:schemeClr val="accent6"/>
                </a:solidFill>
              </a:rPr>
              <a:t>Teen Market</a:t>
            </a:r>
          </a:p>
          <a:p>
            <a:pPr lvl="1">
              <a:spcBef>
                <a:spcPts val="0"/>
              </a:spcBef>
            </a:pPr>
            <a:r>
              <a:rPr lang="en-US" sz="2200" dirty="0">
                <a:solidFill>
                  <a:schemeClr val="accent6"/>
                </a:solidFill>
              </a:rPr>
              <a:t>Metabolic Syndrome Market</a:t>
            </a:r>
          </a:p>
          <a:p>
            <a:pPr lvl="1">
              <a:spcBef>
                <a:spcPts val="0"/>
              </a:spcBef>
            </a:pPr>
            <a:r>
              <a:rPr lang="en-US" sz="2200" dirty="0">
                <a:solidFill>
                  <a:schemeClr val="accent6"/>
                </a:solidFill>
              </a:rPr>
              <a:t>Worksite-based Markets</a:t>
            </a:r>
            <a:endParaRPr lang="en-US" sz="2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43402" y="4624700"/>
            <a:ext cx="4793673" cy="473190"/>
          </a:xfrm>
          <a:prstGeom prst="rect">
            <a:avLst/>
          </a:prstGeom>
          <a:noFill/>
        </p:spPr>
        <p:txBody>
          <a:bodyPr wrap="square" lIns="91386" tIns="45693" rIns="91386" bIns="45693" rtlCol="0">
            <a:spAutoFit/>
          </a:bodyPr>
          <a:lstStyle/>
          <a:p>
            <a:pPr algn="r" defTabSz="913793"/>
            <a:endParaRPr lang="en-US" sz="800" dirty="0">
              <a:solidFill>
                <a:prstClr val="black"/>
              </a:solidFill>
              <a:latin typeface="Century Gothic" pitchFamily="34" charset="0"/>
            </a:endParaRPr>
          </a:p>
          <a:p>
            <a:pPr algn="r" defTabSz="913793"/>
            <a:r>
              <a:rPr lang="en-US" sz="800" dirty="0">
                <a:solidFill>
                  <a:prstClr val="black"/>
                </a:solidFill>
                <a:latin typeface="Century Gothic" pitchFamily="34" charset="0"/>
              </a:rPr>
              <a:t>*Centre for Health Protection. DOH. https://www.chp.gov.hk/en/healthtopics/content/25/8802.html</a:t>
            </a:r>
          </a:p>
        </p:txBody>
      </p:sp>
      <p:pic>
        <p:nvPicPr>
          <p:cNvPr id="6146" name="Picture 2" descr="C:\Users\yvonnel\Downloads\iStock-5822581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332" y="1099566"/>
            <a:ext cx="2206752" cy="1472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yvonnel\Downloads\iStock-5860606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495550"/>
            <a:ext cx="2206752" cy="1472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181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yvonnel\Downloads\iStock-6754588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73" y="0"/>
            <a:ext cx="7712256" cy="514350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2724150"/>
            <a:ext cx="8229600" cy="857250"/>
          </a:xfrm>
          <a:prstGeom prst="rect">
            <a:avLst/>
          </a:prstGeom>
        </p:spPr>
        <p:txBody>
          <a:bodyPr lIns="91386" tIns="45693" rIns="91386" bIns="45693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prstClr val="white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Lifestyle is health...</a:t>
            </a:r>
          </a:p>
        </p:txBody>
      </p:sp>
      <p:sp>
        <p:nvSpPr>
          <p:cNvPr id="4" name="Rectangle 3"/>
          <p:cNvSpPr/>
          <p:nvPr/>
        </p:nvSpPr>
        <p:spPr>
          <a:xfrm>
            <a:off x="1763700" y="3486175"/>
            <a:ext cx="5544616" cy="1200314"/>
          </a:xfrm>
          <a:prstGeom prst="rect">
            <a:avLst/>
          </a:prstGeom>
        </p:spPr>
        <p:txBody>
          <a:bodyPr wrap="square" lIns="91386" tIns="45693" rIns="91386" bIns="45693">
            <a:spAutoFit/>
          </a:bodyPr>
          <a:lstStyle/>
          <a:p>
            <a:pPr algn="ctr" defTabSz="913793"/>
            <a:r>
              <a:rPr lang="en-US" sz="24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proven to prevent and often times reverse obesity-related chronic disease* using non-drug modalities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88670" y="4849159"/>
            <a:ext cx="4542821" cy="265453"/>
          </a:xfrm>
          <a:prstGeom prst="rect">
            <a:avLst/>
          </a:prstGeom>
          <a:noFill/>
        </p:spPr>
        <p:txBody>
          <a:bodyPr wrap="none" lIns="91386" tIns="45693" rIns="91386" bIns="45693" rtlCol="0">
            <a:spAutoFit/>
          </a:bodyPr>
          <a:lstStyle/>
          <a:p>
            <a:pPr algn="r" defTabSz="913793"/>
            <a:r>
              <a:rPr lang="en-US" sz="1100" dirty="0">
                <a:solidFill>
                  <a:prstClr val="white"/>
                </a:solidFill>
                <a:latin typeface="Century Gothic" panose="020B0502020202020204" pitchFamily="34" charset="0"/>
              </a:rPr>
              <a:t>*Lifestylemedicine.org; American College of Lifestyle Medicine</a:t>
            </a:r>
          </a:p>
        </p:txBody>
      </p:sp>
    </p:spTree>
    <p:extLst>
      <p:ext uri="{BB962C8B-B14F-4D97-AF65-F5344CB8AC3E}">
        <p14:creationId xmlns:p14="http://schemas.microsoft.com/office/powerpoint/2010/main" val="141062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" y="-19050"/>
            <a:ext cx="5187142" cy="1447800"/>
          </a:xfrm>
          <a:prstGeom prst="rect">
            <a:avLst/>
          </a:prstGeom>
          <a:solidFill>
            <a:srgbClr val="0099CC">
              <a:alpha val="76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6" tIns="45693" rIns="91386" bIns="45693" rtlCol="0" anchor="ctr"/>
          <a:lstStyle/>
          <a:p>
            <a:pPr algn="ctr" defTabSz="913793"/>
            <a:endParaRPr lang="en-US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438150"/>
            <a:ext cx="39624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Lifestyle is health...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63302"/>
            <a:ext cx="4267200" cy="3394472"/>
          </a:xfrm>
        </p:spPr>
        <p:txBody>
          <a:bodyPr>
            <a:noAutofit/>
          </a:bodyPr>
          <a:lstStyle/>
          <a:p>
            <a:r>
              <a:rPr lang="en-US" sz="2400" dirty="0"/>
              <a:t>Diet and Nutrition</a:t>
            </a:r>
          </a:p>
          <a:p>
            <a:r>
              <a:rPr lang="en-US" sz="2400" dirty="0"/>
              <a:t>Physical Activity</a:t>
            </a:r>
          </a:p>
          <a:p>
            <a:r>
              <a:rPr lang="en-US" sz="2400" dirty="0"/>
              <a:t>Sleep </a:t>
            </a:r>
          </a:p>
          <a:p>
            <a:r>
              <a:rPr lang="en-US" sz="2400" dirty="0"/>
              <a:t>Emotional Wellness</a:t>
            </a:r>
          </a:p>
          <a:p>
            <a:pPr lvl="1"/>
            <a:r>
              <a:rPr lang="en-US" sz="1800" dirty="0"/>
              <a:t>Community</a:t>
            </a:r>
          </a:p>
          <a:p>
            <a:pPr lvl="1"/>
            <a:r>
              <a:rPr lang="en-US" sz="1800" dirty="0"/>
              <a:t>Relationship</a:t>
            </a:r>
          </a:p>
          <a:p>
            <a:r>
              <a:rPr lang="en-US" sz="2400" dirty="0"/>
              <a:t>Alcohol and Tobacco Cessation</a:t>
            </a:r>
          </a:p>
        </p:txBody>
      </p:sp>
      <p:pic>
        <p:nvPicPr>
          <p:cNvPr id="4098" name="Picture 2" descr="C:\Users\yvonnel\AppData\Local\Microsoft\Windows\Temporary Internet Files\Content.Outlook\S99HY0HG\Find Your Fit (FIRE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606636" cy="5143500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T:\TLS\LOGOS\USA\USCAN_ENG_tlsWeightLossSolutionLogo2_0711OUT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2" y="4522470"/>
            <a:ext cx="1716645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530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62550"/>
          </a:xfrm>
          <a:prstGeom prst="rect">
            <a:avLst/>
          </a:prstGeom>
          <a:gradFill flip="none" rotWithShape="1">
            <a:gsLst>
              <a:gs pos="89600">
                <a:schemeClr val="tx1">
                  <a:lumMod val="95000"/>
                  <a:lumOff val="5000"/>
                  <a:alpha val="62000"/>
                </a:schemeClr>
              </a:gs>
              <a:gs pos="0">
                <a:schemeClr val="tx1">
                  <a:lumMod val="95000"/>
                  <a:lumOff val="5000"/>
                </a:schemeClr>
              </a:gs>
              <a:gs pos="94166">
                <a:schemeClr val="tx1">
                  <a:lumMod val="95000"/>
                  <a:lumOff val="5000"/>
                </a:schemeClr>
              </a:gs>
              <a:gs pos="26000">
                <a:schemeClr val="tx1">
                  <a:lumMod val="95000"/>
                  <a:lumOff val="5000"/>
                  <a:alpha val="50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6" tIns="45693" rIns="91386" bIns="45693" rtlCol="0" anchor="ctr"/>
          <a:lstStyle/>
          <a:p>
            <a:pPr algn="ctr" defTabSz="913793"/>
            <a:endParaRPr lang="en-US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97706"/>
            <a:ext cx="8229600" cy="857250"/>
          </a:xfrm>
        </p:spPr>
        <p:txBody>
          <a:bodyPr>
            <a:noAutofit/>
          </a:bodyPr>
          <a:lstStyle/>
          <a:p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Weight Management;                                   A Fiscal Responsibility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20478"/>
            <a:ext cx="8229600" cy="217527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Current health care costs for diabetes amount to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 $2 billion HKD per year, about half of which are related to overweight and obesity among adults. </a:t>
            </a:r>
            <a:endParaRPr lang="en-US" sz="2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14400" y="4324395"/>
            <a:ext cx="7239000" cy="461651"/>
          </a:xfrm>
          <a:prstGeom prst="rect">
            <a:avLst/>
          </a:prstGeom>
        </p:spPr>
        <p:txBody>
          <a:bodyPr wrap="square" lIns="91386" tIns="45693" rIns="91386" bIns="45693">
            <a:spAutoFit/>
          </a:bodyPr>
          <a:lstStyle/>
          <a:p>
            <a:pPr defTabSz="913793"/>
            <a:r>
              <a:rPr lang="en-US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SM McGhee *, GN Thomas, CM Schooling, J Chau, LC Wong. Economic burden of diabetes related to excess body weight in Hong Kong. Hong Kong Med J 2014;20(</a:t>
            </a:r>
            <a:r>
              <a:rPr lang="en-US" sz="12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Suppl</a:t>
            </a:r>
            <a:r>
              <a:rPr lang="en-US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 3):S5-7 </a:t>
            </a:r>
          </a:p>
        </p:txBody>
      </p:sp>
    </p:spTree>
    <p:extLst>
      <p:ext uri="{BB962C8B-B14F-4D97-AF65-F5344CB8AC3E}">
        <p14:creationId xmlns:p14="http://schemas.microsoft.com/office/powerpoint/2010/main" val="273457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yvonnel\Downloads\shutterstock_457838917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0"/>
            <a:ext cx="5867400" cy="5143500"/>
          </a:xfrm>
          <a:prstGeom prst="rect">
            <a:avLst/>
          </a:prstGeom>
          <a:noFill/>
          <a:effectLst>
            <a:innerShdw blurRad="63500" dist="50800" dir="10800000">
              <a:prstClr val="black">
                <a:alpha val="50000"/>
              </a:prstClr>
            </a:innerShdw>
          </a:effectLst>
          <a:scene3d>
            <a:camera prst="obliqueBottom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11" y="2279896"/>
            <a:ext cx="3886200" cy="2308310"/>
          </a:xfrm>
          <a:prstGeom prst="rect">
            <a:avLst/>
          </a:prstGeom>
          <a:noFill/>
        </p:spPr>
        <p:txBody>
          <a:bodyPr wrap="square" lIns="91412" tIns="45706" rIns="91412" bIns="45706" rtlCol="0">
            <a:spAutoFit/>
          </a:bodyPr>
          <a:lstStyle/>
          <a:p>
            <a:pPr algn="ctr" defTabSz="914085"/>
            <a:r>
              <a:rPr lang="en-US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A proven comprehensive, customizable, backed by science program focused on a lifestyle approach.</a:t>
            </a:r>
            <a:endParaRPr lang="en-US" sz="28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 descr="H:\PowerPoint\CONVENTION 2014\TLS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64870"/>
            <a:ext cx="3305908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038637" y="-19051"/>
            <a:ext cx="45719" cy="51720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2" tIns="45706" rIns="91412" bIns="45706" rtlCol="0" anchor="ctr"/>
          <a:lstStyle/>
          <a:p>
            <a:pPr algn="ctr" defTabSz="457034"/>
            <a:endParaRPr lang="en-US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49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0" y="0"/>
            <a:ext cx="9144000" cy="5162550"/>
          </a:xfrm>
          <a:prstGeom prst="rect">
            <a:avLst/>
          </a:prstGeom>
          <a:solidFill>
            <a:schemeClr val="tx1">
              <a:lumMod val="95000"/>
              <a:lumOff val="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6" rIns="91412" bIns="45706" rtlCol="0" anchor="ctr"/>
          <a:lstStyle/>
          <a:p>
            <a:pPr algn="ctr" defTabSz="914085"/>
            <a:endParaRPr lang="en-US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985986" y="2724150"/>
            <a:ext cx="233925" cy="228600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172201" y="2647955"/>
            <a:ext cx="256790" cy="291256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1638802" y="1258341"/>
            <a:ext cx="1645920" cy="1577340"/>
            <a:chOff x="1502837" y="2600943"/>
            <a:chExt cx="1479714" cy="1584959"/>
          </a:xfrm>
          <a:solidFill>
            <a:schemeClr val="bg1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12" name="Oval 11"/>
            <p:cNvSpPr/>
            <p:nvPr/>
          </p:nvSpPr>
          <p:spPr>
            <a:xfrm>
              <a:off x="1502837" y="2600943"/>
              <a:ext cx="1479714" cy="1584959"/>
            </a:xfrm>
            <a:prstGeom prst="ellipse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545"/>
              <a:endParaRPr lang="en-US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white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anose="020B0502020202020204" pitchFamily="34" charset="0"/>
              </a:endParaRPr>
            </a:p>
          </p:txBody>
        </p:sp>
        <p:grpSp>
          <p:nvGrpSpPr>
            <p:cNvPr id="13" name="Group 4"/>
            <p:cNvGrpSpPr>
              <a:grpSpLocks noChangeAspect="1"/>
            </p:cNvGrpSpPr>
            <p:nvPr/>
          </p:nvGrpSpPr>
          <p:grpSpPr bwMode="auto">
            <a:xfrm>
              <a:off x="2022110" y="3570279"/>
              <a:ext cx="26879" cy="54684"/>
              <a:chOff x="377" y="1991"/>
              <a:chExt cx="29" cy="59"/>
            </a:xfrm>
            <a:grpFill/>
          </p:grpSpPr>
          <p:sp>
            <p:nvSpPr>
              <p:cNvPr id="14" name="Freeform 6"/>
              <p:cNvSpPr>
                <a:spLocks/>
              </p:cNvSpPr>
              <p:nvPr/>
            </p:nvSpPr>
            <p:spPr bwMode="auto">
              <a:xfrm>
                <a:off x="377" y="1991"/>
                <a:ext cx="8" cy="17"/>
              </a:xfrm>
              <a:custGeom>
                <a:avLst/>
                <a:gdLst>
                  <a:gd name="T0" fmla="*/ 39 w 39"/>
                  <a:gd name="T1" fmla="*/ 0 h 85"/>
                  <a:gd name="T2" fmla="*/ 39 w 39"/>
                  <a:gd name="T3" fmla="*/ 85 h 85"/>
                  <a:gd name="T4" fmla="*/ 21 w 39"/>
                  <a:gd name="T5" fmla="*/ 75 h 85"/>
                  <a:gd name="T6" fmla="*/ 9 w 39"/>
                  <a:gd name="T7" fmla="*/ 66 h 85"/>
                  <a:gd name="T8" fmla="*/ 2 w 39"/>
                  <a:gd name="T9" fmla="*/ 54 h 85"/>
                  <a:gd name="T10" fmla="*/ 0 w 39"/>
                  <a:gd name="T11" fmla="*/ 39 h 85"/>
                  <a:gd name="T12" fmla="*/ 3 w 39"/>
                  <a:gd name="T13" fmla="*/ 24 h 85"/>
                  <a:gd name="T14" fmla="*/ 12 w 39"/>
                  <a:gd name="T15" fmla="*/ 14 h 85"/>
                  <a:gd name="T16" fmla="*/ 24 w 39"/>
                  <a:gd name="T17" fmla="*/ 5 h 85"/>
                  <a:gd name="T18" fmla="*/ 39 w 39"/>
                  <a:gd name="T19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9" h="85">
                    <a:moveTo>
                      <a:pt x="39" y="0"/>
                    </a:moveTo>
                    <a:lnTo>
                      <a:pt x="39" y="85"/>
                    </a:lnTo>
                    <a:lnTo>
                      <a:pt x="21" y="75"/>
                    </a:lnTo>
                    <a:lnTo>
                      <a:pt x="9" y="66"/>
                    </a:lnTo>
                    <a:lnTo>
                      <a:pt x="2" y="54"/>
                    </a:lnTo>
                    <a:lnTo>
                      <a:pt x="0" y="39"/>
                    </a:lnTo>
                    <a:lnTo>
                      <a:pt x="3" y="24"/>
                    </a:lnTo>
                    <a:lnTo>
                      <a:pt x="12" y="14"/>
                    </a:lnTo>
                    <a:lnTo>
                      <a:pt x="24" y="5"/>
                    </a:lnTo>
                    <a:lnTo>
                      <a:pt x="3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defTabSz="685545"/>
                <a:endParaRPr lang="en-US" sz="1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Century Gothic" panose="020B0502020202020204" pitchFamily="34" charset="0"/>
                </a:endParaRPr>
              </a:p>
            </p:txBody>
          </p:sp>
          <p:sp>
            <p:nvSpPr>
              <p:cNvPr id="15" name="Freeform 7"/>
              <p:cNvSpPr>
                <a:spLocks/>
              </p:cNvSpPr>
              <p:nvPr/>
            </p:nvSpPr>
            <p:spPr bwMode="auto">
              <a:xfrm>
                <a:off x="398" y="2032"/>
                <a:ext cx="8" cy="18"/>
              </a:xfrm>
              <a:custGeom>
                <a:avLst/>
                <a:gdLst>
                  <a:gd name="T0" fmla="*/ 0 w 44"/>
                  <a:gd name="T1" fmla="*/ 0 h 88"/>
                  <a:gd name="T2" fmla="*/ 19 w 44"/>
                  <a:gd name="T3" fmla="*/ 10 h 88"/>
                  <a:gd name="T4" fmla="*/ 33 w 44"/>
                  <a:gd name="T5" fmla="*/ 19 h 88"/>
                  <a:gd name="T6" fmla="*/ 41 w 44"/>
                  <a:gd name="T7" fmla="*/ 31 h 88"/>
                  <a:gd name="T8" fmla="*/ 44 w 44"/>
                  <a:gd name="T9" fmla="*/ 46 h 88"/>
                  <a:gd name="T10" fmla="*/ 44 w 44"/>
                  <a:gd name="T11" fmla="*/ 51 h 88"/>
                  <a:gd name="T12" fmla="*/ 42 w 44"/>
                  <a:gd name="T13" fmla="*/ 58 h 88"/>
                  <a:gd name="T14" fmla="*/ 39 w 44"/>
                  <a:gd name="T15" fmla="*/ 67 h 88"/>
                  <a:gd name="T16" fmla="*/ 30 w 44"/>
                  <a:gd name="T17" fmla="*/ 75 h 88"/>
                  <a:gd name="T18" fmla="*/ 18 w 44"/>
                  <a:gd name="T19" fmla="*/ 82 h 88"/>
                  <a:gd name="T20" fmla="*/ 0 w 44"/>
                  <a:gd name="T21" fmla="*/ 88 h 88"/>
                  <a:gd name="T22" fmla="*/ 0 w 44"/>
                  <a:gd name="T23" fmla="*/ 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4" h="88">
                    <a:moveTo>
                      <a:pt x="0" y="0"/>
                    </a:moveTo>
                    <a:lnTo>
                      <a:pt x="19" y="10"/>
                    </a:lnTo>
                    <a:lnTo>
                      <a:pt x="33" y="19"/>
                    </a:lnTo>
                    <a:lnTo>
                      <a:pt x="41" y="31"/>
                    </a:lnTo>
                    <a:lnTo>
                      <a:pt x="44" y="46"/>
                    </a:lnTo>
                    <a:lnTo>
                      <a:pt x="44" y="51"/>
                    </a:lnTo>
                    <a:lnTo>
                      <a:pt x="42" y="58"/>
                    </a:lnTo>
                    <a:lnTo>
                      <a:pt x="39" y="67"/>
                    </a:lnTo>
                    <a:lnTo>
                      <a:pt x="30" y="75"/>
                    </a:lnTo>
                    <a:lnTo>
                      <a:pt x="18" y="82"/>
                    </a:lnTo>
                    <a:lnTo>
                      <a:pt x="0" y="8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defTabSz="685545"/>
                <a:endParaRPr lang="en-US" sz="1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Century Gothic" panose="020B0502020202020204" pitchFamily="34" charset="0"/>
                </a:endParaRPr>
              </a:p>
            </p:txBody>
          </p:sp>
        </p:grpSp>
      </p:grpSp>
      <p:sp>
        <p:nvSpPr>
          <p:cNvPr id="42" name="Oval 41"/>
          <p:cNvSpPr/>
          <p:nvPr/>
        </p:nvSpPr>
        <p:spPr>
          <a:xfrm>
            <a:off x="3154680" y="2742115"/>
            <a:ext cx="1645920" cy="157734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6" rIns="91412" bIns="45706" rtlCol="0" anchor="ctr"/>
          <a:lstStyle/>
          <a:p>
            <a:pPr algn="ctr" defTabSz="685545"/>
            <a:endParaRPr lang="en-US" sz="14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304813" y="266700"/>
            <a:ext cx="7707086" cy="857250"/>
          </a:xfrm>
          <a:prstGeom prst="rect">
            <a:avLst/>
          </a:prstGeom>
        </p:spPr>
        <p:txBody>
          <a:bodyPr lIns="68558" tIns="34289" rIns="68558" bIns="34289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3600" dirty="0">
                <a:solidFill>
                  <a:prstClr val="white"/>
                </a:solidFill>
                <a:effectLst>
                  <a:glow rad="139700">
                    <a:srgbClr val="1F497D">
                      <a:lumMod val="60000"/>
                      <a:lumOff val="40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The 4 Components of TLS</a:t>
            </a:r>
            <a:r>
              <a:rPr lang="en-US" sz="2800" b="1" baseline="50000" dirty="0">
                <a:solidFill>
                  <a:prstClr val="white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</a:effectLst>
                <a:latin typeface="Century Gothic" panose="020B0502020202020204" pitchFamily="34" charset="0"/>
              </a:rPr>
              <a:t>®</a:t>
            </a:r>
            <a:r>
              <a:rPr lang="en-US" sz="3600" dirty="0">
                <a:solidFill>
                  <a:prstClr val="white"/>
                </a:solidFill>
                <a:effectLst>
                  <a:glow rad="139700">
                    <a:srgbClr val="1F497D">
                      <a:lumMod val="60000"/>
                      <a:lumOff val="40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...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676414" y="1504978"/>
            <a:ext cx="1543497" cy="1200314"/>
          </a:xfrm>
          <a:prstGeom prst="rect">
            <a:avLst/>
          </a:prstGeom>
        </p:spPr>
        <p:txBody>
          <a:bodyPr wrap="square" lIns="91412" tIns="45706" rIns="91412" bIns="45706">
            <a:spAutoFit/>
          </a:bodyPr>
          <a:lstStyle/>
          <a:p>
            <a:pPr algn="ctr" defTabSz="685545">
              <a:spcAft>
                <a:spcPts val="900"/>
              </a:spcAft>
              <a:buClr>
                <a:srgbClr val="404040"/>
              </a:buClr>
              <a:buSzPct val="100000"/>
            </a:pPr>
            <a:r>
              <a:rPr lang="en-US" b="1" dirty="0">
                <a:solidFill>
                  <a:srgbClr val="1F497D">
                    <a:lumMod val="60000"/>
                    <a:lumOff val="40000"/>
                  </a:srgbClr>
                </a:solidFill>
                <a:latin typeface="Century Gothic" panose="020B0502020202020204" pitchFamily="34" charset="0"/>
                <a:ea typeface="Century Gothic"/>
                <a:cs typeface="Calibri"/>
                <a:sym typeface="Century Gothic"/>
              </a:rPr>
              <a:t>Low-glycemic Impact Eating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142109" y="3221579"/>
            <a:ext cx="1645920" cy="646317"/>
          </a:xfrm>
          <a:prstGeom prst="rect">
            <a:avLst/>
          </a:prstGeom>
        </p:spPr>
        <p:txBody>
          <a:bodyPr wrap="square" lIns="91412" tIns="45706" rIns="91412" bIns="45706" anchor="ctr">
            <a:spAutoFit/>
          </a:bodyPr>
          <a:lstStyle/>
          <a:p>
            <a:pPr algn="ctr" defTabSz="685545">
              <a:spcAft>
                <a:spcPts val="900"/>
              </a:spcAft>
              <a:buClr>
                <a:srgbClr val="404040"/>
              </a:buClr>
              <a:buSzPct val="100000"/>
            </a:pPr>
            <a:r>
              <a:rPr lang="en-US" b="1" dirty="0">
                <a:solidFill>
                  <a:srgbClr val="1F497D">
                    <a:lumMod val="60000"/>
                    <a:lumOff val="40000"/>
                  </a:srgbClr>
                </a:solidFill>
                <a:latin typeface="Century Gothic" panose="020B0502020202020204" pitchFamily="34" charset="0"/>
                <a:ea typeface="Century Gothic"/>
                <a:cs typeface="Calibri"/>
                <a:sym typeface="Century Gothic"/>
              </a:rPr>
              <a:t>Body     Composition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678717" y="1276349"/>
            <a:ext cx="1693501" cy="1577340"/>
            <a:chOff x="4534517" y="1276349"/>
            <a:chExt cx="1693501" cy="1577340"/>
          </a:xfrm>
        </p:grpSpPr>
        <p:sp>
          <p:nvSpPr>
            <p:cNvPr id="22" name="Oval 21"/>
            <p:cNvSpPr/>
            <p:nvPr/>
          </p:nvSpPr>
          <p:spPr>
            <a:xfrm>
              <a:off x="4534517" y="1276349"/>
              <a:ext cx="1645920" cy="1577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228600">
                <a:schemeClr val="accent1">
                  <a:satMod val="175000"/>
                  <a:alpha val="40000"/>
                </a:schemeClr>
              </a:glow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545"/>
              <a:endParaRPr lang="en-US" sz="1400" dirty="0">
                <a:solidFill>
                  <a:prstClr val="whit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582098" y="1770951"/>
              <a:ext cx="164592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545">
                <a:spcAft>
                  <a:spcPts val="900"/>
                </a:spcAft>
                <a:buClr>
                  <a:srgbClr val="404040"/>
                </a:buClr>
                <a:buSzPct val="100000"/>
              </a:pPr>
              <a:r>
                <a:rPr lang="en-US" b="1" dirty="0">
                  <a:solidFill>
                    <a:srgbClr val="1F497D">
                      <a:lumMod val="60000"/>
                      <a:lumOff val="40000"/>
                    </a:srgbClr>
                  </a:solidFill>
                  <a:latin typeface="Century Gothic" panose="020B0502020202020204" pitchFamily="34" charset="0"/>
                  <a:ea typeface="Century Gothic"/>
                  <a:cs typeface="Calibri"/>
                  <a:sym typeface="Century Gothic"/>
                </a:rPr>
                <a:t>Supple-mentation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003939" y="2724150"/>
            <a:ext cx="2225674" cy="1577340"/>
            <a:chOff x="5715000" y="2742115"/>
            <a:chExt cx="2225674" cy="1577340"/>
          </a:xfrm>
        </p:grpSpPr>
        <p:sp>
          <p:nvSpPr>
            <p:cNvPr id="27" name="Oval 26"/>
            <p:cNvSpPr/>
            <p:nvPr/>
          </p:nvSpPr>
          <p:spPr>
            <a:xfrm>
              <a:off x="5965583" y="2742115"/>
              <a:ext cx="1645920" cy="1577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228600">
                <a:schemeClr val="accent1">
                  <a:satMod val="175000"/>
                  <a:alpha val="40000"/>
                </a:schemeClr>
              </a:glow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545"/>
              <a:endParaRPr lang="en-US" sz="1400" dirty="0">
                <a:solidFill>
                  <a:prstClr val="whit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715000" y="3444519"/>
              <a:ext cx="222567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545">
                <a:spcAft>
                  <a:spcPts val="900"/>
                </a:spcAft>
                <a:buClr>
                  <a:srgbClr val="404040"/>
                </a:buClr>
                <a:buSzPct val="100000"/>
              </a:pPr>
              <a:r>
                <a:rPr lang="en-US" b="1" dirty="0">
                  <a:solidFill>
                    <a:srgbClr val="1F497D">
                      <a:lumMod val="60000"/>
                      <a:lumOff val="40000"/>
                    </a:srgbClr>
                  </a:solidFill>
                  <a:latin typeface="Century Gothic" panose="020B0502020202020204" pitchFamily="34" charset="0"/>
                  <a:ea typeface="Century Gothic"/>
                  <a:cs typeface="Calibri"/>
                  <a:sym typeface="Century Gothic"/>
                </a:rPr>
                <a:t>Education</a:t>
              </a:r>
            </a:p>
          </p:txBody>
        </p:sp>
      </p:grpSp>
      <p:cxnSp>
        <p:nvCxnSpPr>
          <p:cNvPr id="18" name="Straight Connector 17"/>
          <p:cNvCxnSpPr/>
          <p:nvPr/>
        </p:nvCxnSpPr>
        <p:spPr>
          <a:xfrm flipH="1">
            <a:off x="4648258" y="2663727"/>
            <a:ext cx="228554" cy="289045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7278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62413" y="0"/>
            <a:ext cx="5178056" cy="51435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6" rIns="91412" bIns="45706" rtlCol="0" anchor="ctr"/>
          <a:lstStyle/>
          <a:p>
            <a:pPr algn="ctr" defTabSz="914085"/>
            <a:endParaRPr lang="en-US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52400" y="463452"/>
            <a:ext cx="3657600" cy="1316236"/>
          </a:xfrm>
          <a:prstGeom prst="rect">
            <a:avLst/>
          </a:prstGeom>
        </p:spPr>
        <p:txBody>
          <a:bodyPr lIns="91412" tIns="45706" rIns="91412" bIns="45706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Quick TLS</a:t>
            </a:r>
            <a:r>
              <a:rPr lang="en-US" sz="3200" b="1" baseline="50000" dirty="0">
                <a:solidFill>
                  <a:prstClr val="black"/>
                </a:solidFill>
                <a:latin typeface="Century Gothic" panose="020B0502020202020204" pitchFamily="34" charset="0"/>
              </a:rPr>
              <a:t>®</a:t>
            </a:r>
            <a:r>
              <a:rPr lang="en-US" sz="4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Supplement Fact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007307" y="555527"/>
            <a:ext cx="5029200" cy="4156472"/>
          </a:xfrm>
          <a:prstGeom prst="rect">
            <a:avLst/>
          </a:prstGeom>
        </p:spPr>
        <p:txBody>
          <a:bodyPr lIns="91412" tIns="45706" rIns="91412" bIns="45706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prstClr val="white"/>
                </a:solidFill>
                <a:latin typeface="Century Gothic" panose="020B0502020202020204" pitchFamily="34" charset="0"/>
              </a:rPr>
              <a:t>Why Supplements...</a:t>
            </a:r>
          </a:p>
          <a:p>
            <a:pPr marL="0" indent="0">
              <a:buNone/>
            </a:pPr>
            <a:r>
              <a:rPr lang="en-US" dirty="0">
                <a:solidFill>
                  <a:prstClr val="white"/>
                </a:solidFill>
                <a:latin typeface="Century Gothic" panose="020B0502020202020204" pitchFamily="34" charset="0"/>
              </a:rPr>
              <a:t>Designed to support a new healthy lifestyle</a:t>
            </a:r>
          </a:p>
          <a:p>
            <a:pPr marL="914085" lvl="1" indent="-457034">
              <a:buFont typeface="+mj-lt"/>
              <a:buAutoNum type="arabicPeriod"/>
            </a:pPr>
            <a:r>
              <a:rPr lang="en-US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Poor Dietary Habits</a:t>
            </a:r>
          </a:p>
          <a:p>
            <a:pPr marL="914085" lvl="1" indent="-457034">
              <a:buFont typeface="+mj-lt"/>
              <a:buAutoNum type="arabicPeriod"/>
            </a:pPr>
            <a:r>
              <a:rPr lang="en-US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Support Hormone Balance</a:t>
            </a:r>
          </a:p>
          <a:p>
            <a:pPr marL="914085" lvl="1" indent="-457034">
              <a:buFont typeface="+mj-lt"/>
              <a:buAutoNum type="arabicPeriod"/>
            </a:pPr>
            <a:r>
              <a:rPr lang="en-US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Carbohydrate Sensitivity</a:t>
            </a:r>
          </a:p>
          <a:p>
            <a:pPr marL="914085" lvl="1" indent="-457034">
              <a:buFont typeface="+mj-lt"/>
              <a:buAutoNum type="arabicPeriod"/>
            </a:pPr>
            <a:r>
              <a:rPr lang="en-US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Chronic Stress and Fatigue</a:t>
            </a:r>
          </a:p>
          <a:p>
            <a:pPr marL="914085" lvl="1" indent="-457034">
              <a:buFont typeface="+mj-lt"/>
              <a:buAutoNum type="arabicPeriod"/>
            </a:pPr>
            <a:r>
              <a:rPr lang="en-US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Metabolism Support</a:t>
            </a:r>
          </a:p>
          <a:p>
            <a:pPr marL="914085" lvl="1" indent="-457034">
              <a:buFont typeface="+mj-lt"/>
              <a:buAutoNum type="arabicPeriod"/>
            </a:pPr>
            <a:r>
              <a:rPr lang="en-US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Burn Fat</a:t>
            </a:r>
          </a:p>
        </p:txBody>
      </p:sp>
      <p:pic>
        <p:nvPicPr>
          <p:cNvPr id="5" name="Picture 2" descr="O:\Product_SC\Communications\Graphics\Products Image\TLS Weight Loss Solution\TLS-HKG-Family-Shot-031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054" y="1779662"/>
            <a:ext cx="4114998" cy="4114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0278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rame" id="{F226E7A2-7162-461C-9490-D27D9DC04E43}" vid="{629A0216-3BBD-45C0-B63F-2683BEA18F60}"/>
    </a:ext>
  </a:extLst>
</a:theme>
</file>

<file path=ppt/theme/theme6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0B5AB586-D108-4FC1-8368-649FE654B894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1407</Words>
  <Application>Microsoft Office PowerPoint</Application>
  <PresentationFormat>On-screen Show (16:9)</PresentationFormat>
  <Paragraphs>220</Paragraphs>
  <Slides>23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2_Office Theme</vt:lpstr>
      <vt:lpstr>6_Office Theme</vt:lpstr>
      <vt:lpstr>7_Office Theme</vt:lpstr>
      <vt:lpstr>8_Office Theme</vt:lpstr>
      <vt:lpstr>Frame</vt:lpstr>
      <vt:lpstr>Facet</vt:lpstr>
      <vt:lpstr>PowerPoint Presentation</vt:lpstr>
      <vt:lpstr>PowerPoint Presentation</vt:lpstr>
      <vt:lpstr>The Weight Loss OPPORTUNITY </vt:lpstr>
      <vt:lpstr>PowerPoint Presentation</vt:lpstr>
      <vt:lpstr>Lifestyle is health...</vt:lpstr>
      <vt:lpstr>Weight Management;                                   A Fiscal Responsibility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Options are the Key </vt:lpstr>
      <vt:lpstr>2017  TLS Top 21  SALES WINNERS</vt:lpstr>
      <vt:lpstr>2018 – TLS ® TOP 21 GLOBAL SALES PROMOTION</vt:lpstr>
      <vt:lpstr>PowerPoint Presentation</vt:lpstr>
      <vt:lpstr>PowerPoint Presentation</vt:lpstr>
      <vt:lpstr>PowerPoint Presentation</vt:lpstr>
      <vt:lpstr>Connect With Us!</vt:lpstr>
      <vt:lpstr>TLS® Orientation and Education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Echo Chan</dc:creator>
  <cp:lastModifiedBy>Echo Chan</cp:lastModifiedBy>
  <cp:revision>12</cp:revision>
  <dcterms:created xsi:type="dcterms:W3CDTF">2018-05-16T01:38:13Z</dcterms:created>
  <dcterms:modified xsi:type="dcterms:W3CDTF">2018-05-16T02:36:02Z</dcterms:modified>
</cp:coreProperties>
</file>